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5"/>
  </p:notesMasterIdLst>
  <p:sldIdLst>
    <p:sldId id="256" r:id="rId2"/>
    <p:sldId id="392" r:id="rId3"/>
    <p:sldId id="385" r:id="rId4"/>
    <p:sldId id="300" r:id="rId5"/>
    <p:sldId id="386" r:id="rId6"/>
    <p:sldId id="424" r:id="rId7"/>
    <p:sldId id="282" r:id="rId8"/>
    <p:sldId id="393" r:id="rId9"/>
    <p:sldId id="394" r:id="rId10"/>
    <p:sldId id="395" r:id="rId11"/>
    <p:sldId id="396" r:id="rId12"/>
    <p:sldId id="397" r:id="rId13"/>
    <p:sldId id="398" r:id="rId14"/>
    <p:sldId id="399" r:id="rId15"/>
    <p:sldId id="400" r:id="rId16"/>
    <p:sldId id="401" r:id="rId17"/>
    <p:sldId id="402" r:id="rId18"/>
    <p:sldId id="403" r:id="rId19"/>
    <p:sldId id="404" r:id="rId20"/>
    <p:sldId id="405" r:id="rId21"/>
    <p:sldId id="406" r:id="rId22"/>
    <p:sldId id="407" r:id="rId23"/>
    <p:sldId id="408" r:id="rId24"/>
    <p:sldId id="409" r:id="rId25"/>
    <p:sldId id="411" r:id="rId26"/>
    <p:sldId id="410" r:id="rId27"/>
    <p:sldId id="412" r:id="rId28"/>
    <p:sldId id="413" r:id="rId29"/>
    <p:sldId id="414" r:id="rId30"/>
    <p:sldId id="415" r:id="rId31"/>
    <p:sldId id="425" r:id="rId32"/>
    <p:sldId id="418" r:id="rId33"/>
    <p:sldId id="426" r:id="rId34"/>
    <p:sldId id="416" r:id="rId35"/>
    <p:sldId id="417" r:id="rId36"/>
    <p:sldId id="419" r:id="rId37"/>
    <p:sldId id="420" r:id="rId38"/>
    <p:sldId id="427" r:id="rId39"/>
    <p:sldId id="428" r:id="rId40"/>
    <p:sldId id="421" r:id="rId41"/>
    <p:sldId id="422" r:id="rId42"/>
    <p:sldId id="447" r:id="rId43"/>
    <p:sldId id="423" r:id="rId44"/>
    <p:sldId id="430" r:id="rId45"/>
    <p:sldId id="429" r:id="rId46"/>
    <p:sldId id="431" r:id="rId47"/>
    <p:sldId id="432" r:id="rId48"/>
    <p:sldId id="433" r:id="rId49"/>
    <p:sldId id="434" r:id="rId50"/>
    <p:sldId id="435" r:id="rId51"/>
    <p:sldId id="436" r:id="rId52"/>
    <p:sldId id="437" r:id="rId53"/>
    <p:sldId id="438" r:id="rId5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סגנון ביניים 2 - הדגשה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4C1A8A3-306A-4EB7-A6B1-4F7E0EB9C5D6}" styleName="סגנון ביניים 3 - הדגשה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73" autoAdjust="0"/>
    <p:restoredTop sz="94660"/>
  </p:normalViewPr>
  <p:slideViewPr>
    <p:cSldViewPr snapToGrid="0">
      <p:cViewPr varScale="1">
        <p:scale>
          <a:sx n="65" d="100"/>
          <a:sy n="65" d="100"/>
        </p:scale>
        <p:origin x="96"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ACD48E-A9AE-4035-BB8B-655D29010657}" type="doc">
      <dgm:prSet loTypeId="urn:microsoft.com/office/officeart/2005/8/layout/process2" loCatId="process" qsTypeId="urn:microsoft.com/office/officeart/2005/8/quickstyle/simple1" qsCatId="simple" csTypeId="urn:microsoft.com/office/officeart/2005/8/colors/accent1_2" csCatId="accent1" phldr="1"/>
      <dgm:spPr/>
    </dgm:pt>
    <dgm:pt modelId="{89C9E11B-4AF2-4E1C-9BD3-5AEA962DA361}">
      <dgm:prSet phldrT="[טקסט]"/>
      <dgm:spPr/>
      <dgm:t>
        <a:bodyPr/>
        <a:lstStyle/>
        <a:p>
          <a:pPr rtl="1"/>
          <a:r>
            <a:rPr lang="he-IL" b="1" dirty="0">
              <a:solidFill>
                <a:schemeClr val="tx1"/>
              </a:solidFill>
              <a:latin typeface="Guttman Vilna" panose="02010401010101010101" pitchFamily="2" charset="-79"/>
              <a:cs typeface="Guttman Vilna" panose="02010401010101010101" pitchFamily="2" charset="-79"/>
            </a:rPr>
            <a:t>דברי המשנה</a:t>
          </a:r>
        </a:p>
      </dgm:t>
    </dgm:pt>
    <dgm:pt modelId="{D2A308AB-FD24-4C2A-AF42-EBE331678CB3}" type="parTrans" cxnId="{57537BBE-9FAA-46D2-A837-950F324085EB}">
      <dgm:prSet/>
      <dgm:spPr/>
      <dgm:t>
        <a:bodyPr/>
        <a:lstStyle/>
        <a:p>
          <a:pPr rtl="1"/>
          <a:endParaRPr lang="he-IL"/>
        </a:p>
      </dgm:t>
    </dgm:pt>
    <dgm:pt modelId="{D00AC89E-28BF-4DB5-883A-094E7BA1C58B}" type="sibTrans" cxnId="{57537BBE-9FAA-46D2-A837-950F324085EB}">
      <dgm:prSet/>
      <dgm:spPr>
        <a:solidFill>
          <a:srgbClr val="FFC000"/>
        </a:solidFill>
      </dgm:spPr>
      <dgm:t>
        <a:bodyPr/>
        <a:lstStyle/>
        <a:p>
          <a:pPr rtl="1"/>
          <a:endParaRPr lang="he-IL"/>
        </a:p>
      </dgm:t>
    </dgm:pt>
    <dgm:pt modelId="{9872C688-AFD8-4DB6-970A-5D377BECFC45}">
      <dgm:prSet phldrT="[טקסט]" custT="1"/>
      <dgm:spPr/>
      <dgm:t>
        <a:bodyPr/>
        <a:lstStyle/>
        <a:p>
          <a:pPr marL="0" lvl="0" indent="0" algn="ctr" defTabSz="2266950" rtl="1">
            <a:lnSpc>
              <a:spcPct val="90000"/>
            </a:lnSpc>
            <a:spcBef>
              <a:spcPct val="0"/>
            </a:spcBef>
            <a:spcAft>
              <a:spcPct val="35000"/>
            </a:spcAft>
            <a:buNone/>
          </a:pPr>
          <a:r>
            <a:rPr lang="he-IL" sz="5100" b="1" kern="1200" dirty="0">
              <a:solidFill>
                <a:prstClr val="black"/>
              </a:solidFill>
              <a:latin typeface="Guttman Vilna" panose="02010401010101010101" pitchFamily="2" charset="-79"/>
              <a:ea typeface="+mn-ea"/>
              <a:cs typeface="Guttman Vilna" panose="02010401010101010101" pitchFamily="2" charset="-79"/>
            </a:rPr>
            <a:t>בירור הדברים ע"י אמורא</a:t>
          </a:r>
        </a:p>
      </dgm:t>
    </dgm:pt>
    <dgm:pt modelId="{6F3BADEE-6976-4394-88F9-ACA524F8B3E0}" type="parTrans" cxnId="{8C21A668-9B88-49F0-A668-134BECCB3EB0}">
      <dgm:prSet/>
      <dgm:spPr/>
      <dgm:t>
        <a:bodyPr/>
        <a:lstStyle/>
        <a:p>
          <a:pPr rtl="1"/>
          <a:endParaRPr lang="he-IL"/>
        </a:p>
      </dgm:t>
    </dgm:pt>
    <dgm:pt modelId="{8B18C3F4-AA15-4803-BA76-C40E00F11B98}" type="sibTrans" cxnId="{8C21A668-9B88-49F0-A668-134BECCB3EB0}">
      <dgm:prSet/>
      <dgm:spPr/>
      <dgm:t>
        <a:bodyPr/>
        <a:lstStyle/>
        <a:p>
          <a:pPr rtl="1"/>
          <a:endParaRPr lang="he-IL"/>
        </a:p>
      </dgm:t>
    </dgm:pt>
    <dgm:pt modelId="{AB901613-337A-44FB-895C-B47BF733CF19}" type="pres">
      <dgm:prSet presAssocID="{BAACD48E-A9AE-4035-BB8B-655D29010657}" presName="linearFlow" presStyleCnt="0">
        <dgm:presLayoutVars>
          <dgm:resizeHandles val="exact"/>
        </dgm:presLayoutVars>
      </dgm:prSet>
      <dgm:spPr/>
    </dgm:pt>
    <dgm:pt modelId="{302424F9-669A-470D-BA6D-4E0856131795}" type="pres">
      <dgm:prSet presAssocID="{89C9E11B-4AF2-4E1C-9BD3-5AEA962DA361}" presName="node" presStyleLbl="node1" presStyleIdx="0" presStyleCnt="2">
        <dgm:presLayoutVars>
          <dgm:bulletEnabled val="1"/>
        </dgm:presLayoutVars>
      </dgm:prSet>
      <dgm:spPr/>
    </dgm:pt>
    <dgm:pt modelId="{743F83EB-5EA5-471F-8DE8-82D5D898283F}" type="pres">
      <dgm:prSet presAssocID="{D00AC89E-28BF-4DB5-883A-094E7BA1C58B}" presName="sibTrans" presStyleLbl="sibTrans2D1" presStyleIdx="0" presStyleCnt="1"/>
      <dgm:spPr/>
    </dgm:pt>
    <dgm:pt modelId="{C287F824-9F42-49CF-895F-1A42D3AFC748}" type="pres">
      <dgm:prSet presAssocID="{D00AC89E-28BF-4DB5-883A-094E7BA1C58B}" presName="connectorText" presStyleLbl="sibTrans2D1" presStyleIdx="0" presStyleCnt="1"/>
      <dgm:spPr/>
    </dgm:pt>
    <dgm:pt modelId="{6A22FD20-3C83-4675-80CC-0EF61170967C}" type="pres">
      <dgm:prSet presAssocID="{9872C688-AFD8-4DB6-970A-5D377BECFC45}" presName="node" presStyleLbl="node1" presStyleIdx="1" presStyleCnt="2">
        <dgm:presLayoutVars>
          <dgm:bulletEnabled val="1"/>
        </dgm:presLayoutVars>
      </dgm:prSet>
      <dgm:spPr/>
    </dgm:pt>
  </dgm:ptLst>
  <dgm:cxnLst>
    <dgm:cxn modelId="{7A7DA1CA-147E-4156-B5B0-5A8D61174054}" type="presOf" srcId="{89C9E11B-4AF2-4E1C-9BD3-5AEA962DA361}" destId="{302424F9-669A-470D-BA6D-4E0856131795}" srcOrd="0" destOrd="0" presId="urn:microsoft.com/office/officeart/2005/8/layout/process2"/>
    <dgm:cxn modelId="{37BB3630-31E6-49EB-9453-DE8666BAD0DB}" type="presOf" srcId="{9872C688-AFD8-4DB6-970A-5D377BECFC45}" destId="{6A22FD20-3C83-4675-80CC-0EF61170967C}" srcOrd="0" destOrd="0" presId="urn:microsoft.com/office/officeart/2005/8/layout/process2"/>
    <dgm:cxn modelId="{8C21A668-9B88-49F0-A668-134BECCB3EB0}" srcId="{BAACD48E-A9AE-4035-BB8B-655D29010657}" destId="{9872C688-AFD8-4DB6-970A-5D377BECFC45}" srcOrd="1" destOrd="0" parTransId="{6F3BADEE-6976-4394-88F9-ACA524F8B3E0}" sibTransId="{8B18C3F4-AA15-4803-BA76-C40E00F11B98}"/>
    <dgm:cxn modelId="{E3E48988-17F0-4A59-A73C-C7D005CE46AC}" type="presOf" srcId="{BAACD48E-A9AE-4035-BB8B-655D29010657}" destId="{AB901613-337A-44FB-895C-B47BF733CF19}" srcOrd="0" destOrd="0" presId="urn:microsoft.com/office/officeart/2005/8/layout/process2"/>
    <dgm:cxn modelId="{1527D4C5-26E3-4E48-A4C3-D53E6A272A5D}" type="presOf" srcId="{D00AC89E-28BF-4DB5-883A-094E7BA1C58B}" destId="{C287F824-9F42-49CF-895F-1A42D3AFC748}" srcOrd="1" destOrd="0" presId="urn:microsoft.com/office/officeart/2005/8/layout/process2"/>
    <dgm:cxn modelId="{57537BBE-9FAA-46D2-A837-950F324085EB}" srcId="{BAACD48E-A9AE-4035-BB8B-655D29010657}" destId="{89C9E11B-4AF2-4E1C-9BD3-5AEA962DA361}" srcOrd="0" destOrd="0" parTransId="{D2A308AB-FD24-4C2A-AF42-EBE331678CB3}" sibTransId="{D00AC89E-28BF-4DB5-883A-094E7BA1C58B}"/>
    <dgm:cxn modelId="{B114BC10-588F-492F-A9E7-A77921F053EE}" type="presOf" srcId="{D00AC89E-28BF-4DB5-883A-094E7BA1C58B}" destId="{743F83EB-5EA5-471F-8DE8-82D5D898283F}" srcOrd="0" destOrd="0" presId="urn:microsoft.com/office/officeart/2005/8/layout/process2"/>
    <dgm:cxn modelId="{E6DAF837-4B57-4BA2-AA4D-DF8A707D5828}" type="presParOf" srcId="{AB901613-337A-44FB-895C-B47BF733CF19}" destId="{302424F9-669A-470D-BA6D-4E0856131795}" srcOrd="0" destOrd="0" presId="urn:microsoft.com/office/officeart/2005/8/layout/process2"/>
    <dgm:cxn modelId="{FBF11CBF-D189-4A66-90BE-C1D59ECD81D5}" type="presParOf" srcId="{AB901613-337A-44FB-895C-B47BF733CF19}" destId="{743F83EB-5EA5-471F-8DE8-82D5D898283F}" srcOrd="1" destOrd="0" presId="urn:microsoft.com/office/officeart/2005/8/layout/process2"/>
    <dgm:cxn modelId="{1B50DE22-9BE3-4D09-A1C8-E1C7699EE514}" type="presParOf" srcId="{743F83EB-5EA5-471F-8DE8-82D5D898283F}" destId="{C287F824-9F42-49CF-895F-1A42D3AFC748}" srcOrd="0" destOrd="0" presId="urn:microsoft.com/office/officeart/2005/8/layout/process2"/>
    <dgm:cxn modelId="{9556907D-9171-466B-9DA8-F127AC0ED324}" type="presParOf" srcId="{AB901613-337A-44FB-895C-B47BF733CF19}" destId="{6A22FD20-3C83-4675-80CC-0EF61170967C}"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6BFBC1-3243-4307-AEF5-08D3776FF2E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he-IL"/>
        </a:p>
      </dgm:t>
    </dgm:pt>
    <dgm:pt modelId="{C83F2924-DBBC-4B53-8E34-015CEC5FA991}">
      <dgm:prSet phldrT="[טקסט]"/>
      <dgm:spPr/>
      <dgm:t>
        <a:bodyPr/>
        <a:lstStyle/>
        <a:p>
          <a:pPr rtl="1"/>
          <a:r>
            <a:rPr lang="he-IL" b="1" dirty="0"/>
            <a:t>המצניע את הקוץ</a:t>
          </a:r>
        </a:p>
      </dgm:t>
    </dgm:pt>
    <dgm:pt modelId="{3827F69A-5BD1-4D1A-80BB-8753B1CE898B}" type="parTrans" cxnId="{7BBD1523-56D7-422C-8A5D-959775DBCA1E}">
      <dgm:prSet/>
      <dgm:spPr/>
      <dgm:t>
        <a:bodyPr/>
        <a:lstStyle/>
        <a:p>
          <a:pPr rtl="1"/>
          <a:endParaRPr lang="he-IL"/>
        </a:p>
      </dgm:t>
    </dgm:pt>
    <dgm:pt modelId="{0E260D5B-C186-4460-A95A-6CEC6C8A783D}" type="sibTrans" cxnId="{7BBD1523-56D7-422C-8A5D-959775DBCA1E}">
      <dgm:prSet/>
      <dgm:spPr/>
      <dgm:t>
        <a:bodyPr/>
        <a:lstStyle/>
        <a:p>
          <a:pPr rtl="1"/>
          <a:endParaRPr lang="he-IL"/>
        </a:p>
      </dgm:t>
    </dgm:pt>
    <dgm:pt modelId="{78E30E47-7C0D-49E5-BD8C-91242BC53A32}">
      <dgm:prSet phldrT="[טקסט]"/>
      <dgm:spPr/>
      <dgm:t>
        <a:bodyPr/>
        <a:lstStyle/>
        <a:p>
          <a:pPr rtl="1"/>
          <a:r>
            <a:rPr lang="he-IL" b="1" dirty="0"/>
            <a:t>מצמצם</a:t>
          </a:r>
        </a:p>
      </dgm:t>
    </dgm:pt>
    <dgm:pt modelId="{5B0DD95E-1778-48B9-BC88-7B1337CB59E6}" type="parTrans" cxnId="{97393F82-9DCE-48DD-B947-D6E5C1AA123A}">
      <dgm:prSet/>
      <dgm:spPr/>
      <dgm:t>
        <a:bodyPr/>
        <a:lstStyle/>
        <a:p>
          <a:pPr rtl="1"/>
          <a:endParaRPr lang="he-IL"/>
        </a:p>
      </dgm:t>
    </dgm:pt>
    <dgm:pt modelId="{AD3D0C6D-8734-4273-9442-C570D43452FC}" type="sibTrans" cxnId="{97393F82-9DCE-48DD-B947-D6E5C1AA123A}">
      <dgm:prSet/>
      <dgm:spPr/>
      <dgm:t>
        <a:bodyPr/>
        <a:lstStyle/>
        <a:p>
          <a:pPr rtl="1"/>
          <a:endParaRPr lang="he-IL"/>
        </a:p>
      </dgm:t>
    </dgm:pt>
    <dgm:pt modelId="{D48DAF65-40B9-4187-BA5E-47644AC253D9}">
      <dgm:prSet phldrT="[טקסט]"/>
      <dgm:spPr/>
      <dgm:t>
        <a:bodyPr/>
        <a:lstStyle/>
        <a:p>
          <a:pPr rtl="1"/>
          <a:r>
            <a:rPr lang="he-IL" dirty="0"/>
            <a:t>הכניס את הקוצים לתוך הכותל</a:t>
          </a:r>
        </a:p>
      </dgm:t>
    </dgm:pt>
    <dgm:pt modelId="{2DE00E46-3712-4138-AEE7-511D61B2E059}" type="parTrans" cxnId="{80AE904B-0584-41BB-AC93-278B7619A9C3}">
      <dgm:prSet/>
      <dgm:spPr/>
      <dgm:t>
        <a:bodyPr/>
        <a:lstStyle/>
        <a:p>
          <a:pPr rtl="1"/>
          <a:endParaRPr lang="he-IL"/>
        </a:p>
      </dgm:t>
    </dgm:pt>
    <dgm:pt modelId="{C6272251-643B-48C0-B605-C959C7C56CDA}" type="sibTrans" cxnId="{80AE904B-0584-41BB-AC93-278B7619A9C3}">
      <dgm:prSet/>
      <dgm:spPr/>
      <dgm:t>
        <a:bodyPr/>
        <a:lstStyle/>
        <a:p>
          <a:pPr rtl="1"/>
          <a:endParaRPr lang="he-IL"/>
        </a:p>
      </dgm:t>
    </dgm:pt>
    <dgm:pt modelId="{57C159D2-9E9E-4803-9675-1170EE5C4028}">
      <dgm:prSet phldrT="[טקסט]"/>
      <dgm:spPr/>
      <dgm:t>
        <a:bodyPr/>
        <a:lstStyle/>
        <a:p>
          <a:pPr rtl="1"/>
          <a:r>
            <a:rPr lang="he-IL" b="1" dirty="0"/>
            <a:t>מפריח</a:t>
          </a:r>
        </a:p>
      </dgm:t>
    </dgm:pt>
    <dgm:pt modelId="{23B9740A-1233-4269-A1AB-8321CB9F4C78}" type="parTrans" cxnId="{29195E08-1FB6-4F40-BF7D-4505993C5A4D}">
      <dgm:prSet/>
      <dgm:spPr/>
      <dgm:t>
        <a:bodyPr/>
        <a:lstStyle/>
        <a:p>
          <a:pPr rtl="1"/>
          <a:endParaRPr lang="he-IL"/>
        </a:p>
      </dgm:t>
    </dgm:pt>
    <dgm:pt modelId="{AC0DD8A6-E323-4D23-BFC8-308E988EE744}" type="sibTrans" cxnId="{29195E08-1FB6-4F40-BF7D-4505993C5A4D}">
      <dgm:prSet/>
      <dgm:spPr/>
      <dgm:t>
        <a:bodyPr/>
        <a:lstStyle/>
        <a:p>
          <a:pPr rtl="1"/>
          <a:endParaRPr lang="he-IL"/>
        </a:p>
      </dgm:t>
    </dgm:pt>
    <dgm:pt modelId="{EB50E905-EF08-4A49-9D74-1FE4DFE390B3}">
      <dgm:prSet phldrT="[טקסט]"/>
      <dgm:spPr/>
      <dgm:t>
        <a:bodyPr/>
        <a:lstStyle/>
        <a:p>
          <a:pPr rtl="1"/>
          <a:r>
            <a:rPr lang="he-IL" dirty="0"/>
            <a:t>הקוצים לא הוכנסו לתוך הכותל</a:t>
          </a:r>
        </a:p>
      </dgm:t>
    </dgm:pt>
    <dgm:pt modelId="{A04D6A77-2632-4F80-88B5-8126DD40CC01}" type="parTrans" cxnId="{D98E55CE-B00D-4C28-913A-37093C0E9FD3}">
      <dgm:prSet/>
      <dgm:spPr/>
      <dgm:t>
        <a:bodyPr/>
        <a:lstStyle/>
        <a:p>
          <a:pPr rtl="1"/>
          <a:endParaRPr lang="he-IL"/>
        </a:p>
      </dgm:t>
    </dgm:pt>
    <dgm:pt modelId="{2228B99F-4750-4DE6-A53E-426E35176DC0}" type="sibTrans" cxnId="{D98E55CE-B00D-4C28-913A-37093C0E9FD3}">
      <dgm:prSet/>
      <dgm:spPr/>
      <dgm:t>
        <a:bodyPr/>
        <a:lstStyle/>
        <a:p>
          <a:pPr rtl="1"/>
          <a:endParaRPr lang="he-IL"/>
        </a:p>
      </dgm:t>
    </dgm:pt>
    <dgm:pt modelId="{16D5E037-B547-4673-B095-4FD567471363}">
      <dgm:prSet/>
      <dgm:spPr/>
      <dgm:t>
        <a:bodyPr/>
        <a:lstStyle/>
        <a:p>
          <a:pPr rtl="1"/>
          <a:r>
            <a:rPr lang="he-IL" dirty="0"/>
            <a:t>חייב</a:t>
          </a:r>
        </a:p>
      </dgm:t>
    </dgm:pt>
    <dgm:pt modelId="{1B3CB154-87B4-4576-9C41-79E8B0F526AA}" type="parTrans" cxnId="{CB4B5675-C55E-4A5E-972D-C958B1A34218}">
      <dgm:prSet/>
      <dgm:spPr/>
      <dgm:t>
        <a:bodyPr/>
        <a:lstStyle/>
        <a:p>
          <a:pPr rtl="1"/>
          <a:endParaRPr lang="he-IL"/>
        </a:p>
      </dgm:t>
    </dgm:pt>
    <dgm:pt modelId="{226EB1DB-F8B1-44B9-B9D3-7DAD044B37DB}" type="sibTrans" cxnId="{CB4B5675-C55E-4A5E-972D-C958B1A34218}">
      <dgm:prSet/>
      <dgm:spPr/>
      <dgm:t>
        <a:bodyPr/>
        <a:lstStyle/>
        <a:p>
          <a:pPr rtl="1"/>
          <a:endParaRPr lang="he-IL"/>
        </a:p>
      </dgm:t>
    </dgm:pt>
    <dgm:pt modelId="{1501435E-70BD-47D0-9CAF-8890CDA97E3B}">
      <dgm:prSet/>
      <dgm:spPr/>
      <dgm:t>
        <a:bodyPr/>
        <a:lstStyle/>
        <a:p>
          <a:pPr rtl="1"/>
          <a:r>
            <a:rPr lang="he-IL" dirty="0"/>
            <a:t>פטור</a:t>
          </a:r>
        </a:p>
      </dgm:t>
    </dgm:pt>
    <dgm:pt modelId="{A1E75C80-1F66-4B52-81FC-139E4D8E56C8}" type="parTrans" cxnId="{09DE4F1D-152C-435D-B90F-E1FC0606689D}">
      <dgm:prSet/>
      <dgm:spPr/>
      <dgm:t>
        <a:bodyPr/>
        <a:lstStyle/>
        <a:p>
          <a:pPr rtl="1"/>
          <a:endParaRPr lang="he-IL"/>
        </a:p>
      </dgm:t>
    </dgm:pt>
    <dgm:pt modelId="{52AB26DE-4946-4E5E-A8C5-61F28D65C604}" type="sibTrans" cxnId="{09DE4F1D-152C-435D-B90F-E1FC0606689D}">
      <dgm:prSet/>
      <dgm:spPr/>
      <dgm:t>
        <a:bodyPr/>
        <a:lstStyle/>
        <a:p>
          <a:pPr rtl="1"/>
          <a:endParaRPr lang="he-IL"/>
        </a:p>
      </dgm:t>
    </dgm:pt>
    <dgm:pt modelId="{D7C3BC91-AF36-40DD-908A-D1976C2F5989}" type="pres">
      <dgm:prSet presAssocID="{3F6BFBC1-3243-4307-AEF5-08D3776FF2E1}" presName="hierChild1" presStyleCnt="0">
        <dgm:presLayoutVars>
          <dgm:chPref val="1"/>
          <dgm:dir/>
          <dgm:animOne val="branch"/>
          <dgm:animLvl val="lvl"/>
          <dgm:resizeHandles/>
        </dgm:presLayoutVars>
      </dgm:prSet>
      <dgm:spPr/>
    </dgm:pt>
    <dgm:pt modelId="{0D9EFA59-0BDB-454E-81A7-0206D723A041}" type="pres">
      <dgm:prSet presAssocID="{C83F2924-DBBC-4B53-8E34-015CEC5FA991}" presName="hierRoot1" presStyleCnt="0"/>
      <dgm:spPr/>
    </dgm:pt>
    <dgm:pt modelId="{7DB4570B-2557-48D9-B6E0-C6F9241C3A27}" type="pres">
      <dgm:prSet presAssocID="{C83F2924-DBBC-4B53-8E34-015CEC5FA991}" presName="composite" presStyleCnt="0"/>
      <dgm:spPr/>
    </dgm:pt>
    <dgm:pt modelId="{1E3E3417-84CF-4176-A3C3-81B11FF4A38C}" type="pres">
      <dgm:prSet presAssocID="{C83F2924-DBBC-4B53-8E34-015CEC5FA991}" presName="background" presStyleLbl="node0" presStyleIdx="0" presStyleCnt="1"/>
      <dgm:spPr/>
    </dgm:pt>
    <dgm:pt modelId="{44869EC1-51DD-40EA-9713-9FB5E08E8737}" type="pres">
      <dgm:prSet presAssocID="{C83F2924-DBBC-4B53-8E34-015CEC5FA991}" presName="text" presStyleLbl="fgAcc0" presStyleIdx="0" presStyleCnt="1">
        <dgm:presLayoutVars>
          <dgm:chPref val="3"/>
        </dgm:presLayoutVars>
      </dgm:prSet>
      <dgm:spPr/>
    </dgm:pt>
    <dgm:pt modelId="{52F2C9A7-C7C5-464B-A4A1-6FA10A1025C0}" type="pres">
      <dgm:prSet presAssocID="{C83F2924-DBBC-4B53-8E34-015CEC5FA991}" presName="hierChild2" presStyleCnt="0"/>
      <dgm:spPr/>
    </dgm:pt>
    <dgm:pt modelId="{154F9031-F2B0-45C3-9A80-E8A33A4D89DC}" type="pres">
      <dgm:prSet presAssocID="{5B0DD95E-1778-48B9-BC88-7B1337CB59E6}" presName="Name10" presStyleLbl="parChTrans1D2" presStyleIdx="0" presStyleCnt="2"/>
      <dgm:spPr/>
    </dgm:pt>
    <dgm:pt modelId="{F5C86B82-0B13-4A50-940A-C2E8AFAF5612}" type="pres">
      <dgm:prSet presAssocID="{78E30E47-7C0D-49E5-BD8C-91242BC53A32}" presName="hierRoot2" presStyleCnt="0"/>
      <dgm:spPr/>
    </dgm:pt>
    <dgm:pt modelId="{D8E2A10A-2736-4CCA-8480-C52A7EC627BF}" type="pres">
      <dgm:prSet presAssocID="{78E30E47-7C0D-49E5-BD8C-91242BC53A32}" presName="composite2" presStyleCnt="0"/>
      <dgm:spPr/>
    </dgm:pt>
    <dgm:pt modelId="{4BCC4EB4-6A35-4C3F-96B6-37A0D83A820A}" type="pres">
      <dgm:prSet presAssocID="{78E30E47-7C0D-49E5-BD8C-91242BC53A32}" presName="background2" presStyleLbl="node2" presStyleIdx="0" presStyleCnt="2"/>
      <dgm:spPr/>
    </dgm:pt>
    <dgm:pt modelId="{EA0E9F51-81D7-415A-BCFB-A6A631A14379}" type="pres">
      <dgm:prSet presAssocID="{78E30E47-7C0D-49E5-BD8C-91242BC53A32}" presName="text2" presStyleLbl="fgAcc2" presStyleIdx="0" presStyleCnt="2">
        <dgm:presLayoutVars>
          <dgm:chPref val="3"/>
        </dgm:presLayoutVars>
      </dgm:prSet>
      <dgm:spPr/>
    </dgm:pt>
    <dgm:pt modelId="{27335125-1870-4016-BB92-5B8F1D3F51D9}" type="pres">
      <dgm:prSet presAssocID="{78E30E47-7C0D-49E5-BD8C-91242BC53A32}" presName="hierChild3" presStyleCnt="0"/>
      <dgm:spPr/>
    </dgm:pt>
    <dgm:pt modelId="{552A1DFB-090C-4C1E-9CAF-9F06696808C6}" type="pres">
      <dgm:prSet presAssocID="{2DE00E46-3712-4138-AEE7-511D61B2E059}" presName="Name17" presStyleLbl="parChTrans1D3" presStyleIdx="0" presStyleCnt="2"/>
      <dgm:spPr/>
    </dgm:pt>
    <dgm:pt modelId="{77353DAD-5927-4C01-BC5D-CF4A8171F74E}" type="pres">
      <dgm:prSet presAssocID="{D48DAF65-40B9-4187-BA5E-47644AC253D9}" presName="hierRoot3" presStyleCnt="0"/>
      <dgm:spPr/>
    </dgm:pt>
    <dgm:pt modelId="{C9AC83A2-230B-4FD2-875E-584C4D1497A5}" type="pres">
      <dgm:prSet presAssocID="{D48DAF65-40B9-4187-BA5E-47644AC253D9}" presName="composite3" presStyleCnt="0"/>
      <dgm:spPr/>
    </dgm:pt>
    <dgm:pt modelId="{C65B23F5-093B-4784-BB3A-40AE8FC271A9}" type="pres">
      <dgm:prSet presAssocID="{D48DAF65-40B9-4187-BA5E-47644AC253D9}" presName="background3" presStyleLbl="node3" presStyleIdx="0" presStyleCnt="2"/>
      <dgm:spPr/>
    </dgm:pt>
    <dgm:pt modelId="{8E01620D-D826-46D3-AA9B-C9B1F3595AF5}" type="pres">
      <dgm:prSet presAssocID="{D48DAF65-40B9-4187-BA5E-47644AC253D9}" presName="text3" presStyleLbl="fgAcc3" presStyleIdx="0" presStyleCnt="2">
        <dgm:presLayoutVars>
          <dgm:chPref val="3"/>
        </dgm:presLayoutVars>
      </dgm:prSet>
      <dgm:spPr/>
    </dgm:pt>
    <dgm:pt modelId="{9AECD5DA-DE84-4FD5-9944-F03BECF72619}" type="pres">
      <dgm:prSet presAssocID="{D48DAF65-40B9-4187-BA5E-47644AC253D9}" presName="hierChild4" presStyleCnt="0"/>
      <dgm:spPr/>
    </dgm:pt>
    <dgm:pt modelId="{BC142346-8C61-4002-B3B1-C5EA58A75801}" type="pres">
      <dgm:prSet presAssocID="{A1E75C80-1F66-4B52-81FC-139E4D8E56C8}" presName="Name23" presStyleLbl="parChTrans1D4" presStyleIdx="0" presStyleCnt="2"/>
      <dgm:spPr/>
    </dgm:pt>
    <dgm:pt modelId="{269ACAC2-4A16-49A0-B2A8-E2CB2B6CE34E}" type="pres">
      <dgm:prSet presAssocID="{1501435E-70BD-47D0-9CAF-8890CDA97E3B}" presName="hierRoot4" presStyleCnt="0"/>
      <dgm:spPr/>
    </dgm:pt>
    <dgm:pt modelId="{25C4807A-7E5D-41B6-A94F-A468B2DC87FF}" type="pres">
      <dgm:prSet presAssocID="{1501435E-70BD-47D0-9CAF-8890CDA97E3B}" presName="composite4" presStyleCnt="0"/>
      <dgm:spPr/>
    </dgm:pt>
    <dgm:pt modelId="{16894A56-2BB9-4D72-8920-B58EC9960A6A}" type="pres">
      <dgm:prSet presAssocID="{1501435E-70BD-47D0-9CAF-8890CDA97E3B}" presName="background4" presStyleLbl="node4" presStyleIdx="0" presStyleCnt="2"/>
      <dgm:spPr/>
    </dgm:pt>
    <dgm:pt modelId="{987D72BE-2917-4621-9781-9794D2792810}" type="pres">
      <dgm:prSet presAssocID="{1501435E-70BD-47D0-9CAF-8890CDA97E3B}" presName="text4" presStyleLbl="fgAcc4" presStyleIdx="0" presStyleCnt="2">
        <dgm:presLayoutVars>
          <dgm:chPref val="3"/>
        </dgm:presLayoutVars>
      </dgm:prSet>
      <dgm:spPr/>
    </dgm:pt>
    <dgm:pt modelId="{D82713DD-ED8B-45B0-95FB-8750E4C80A91}" type="pres">
      <dgm:prSet presAssocID="{1501435E-70BD-47D0-9CAF-8890CDA97E3B}" presName="hierChild5" presStyleCnt="0"/>
      <dgm:spPr/>
    </dgm:pt>
    <dgm:pt modelId="{E53DA0AD-5D4C-464A-9256-CD0404AB62DC}" type="pres">
      <dgm:prSet presAssocID="{23B9740A-1233-4269-A1AB-8321CB9F4C78}" presName="Name10" presStyleLbl="parChTrans1D2" presStyleIdx="1" presStyleCnt="2"/>
      <dgm:spPr/>
    </dgm:pt>
    <dgm:pt modelId="{BA7237BA-05B4-4DED-98E6-B9356162C33B}" type="pres">
      <dgm:prSet presAssocID="{57C159D2-9E9E-4803-9675-1170EE5C4028}" presName="hierRoot2" presStyleCnt="0"/>
      <dgm:spPr/>
    </dgm:pt>
    <dgm:pt modelId="{BCD0BBD2-5E9F-4E8C-85F6-2BF6FE7FB3DA}" type="pres">
      <dgm:prSet presAssocID="{57C159D2-9E9E-4803-9675-1170EE5C4028}" presName="composite2" presStyleCnt="0"/>
      <dgm:spPr/>
    </dgm:pt>
    <dgm:pt modelId="{5D96BEBC-D5DB-4164-A724-848208829F02}" type="pres">
      <dgm:prSet presAssocID="{57C159D2-9E9E-4803-9675-1170EE5C4028}" presName="background2" presStyleLbl="node2" presStyleIdx="1" presStyleCnt="2"/>
      <dgm:spPr/>
    </dgm:pt>
    <dgm:pt modelId="{7EF8EFBA-80A6-4663-B331-1BF82098327B}" type="pres">
      <dgm:prSet presAssocID="{57C159D2-9E9E-4803-9675-1170EE5C4028}" presName="text2" presStyleLbl="fgAcc2" presStyleIdx="1" presStyleCnt="2">
        <dgm:presLayoutVars>
          <dgm:chPref val="3"/>
        </dgm:presLayoutVars>
      </dgm:prSet>
      <dgm:spPr/>
    </dgm:pt>
    <dgm:pt modelId="{33A83FDA-BADA-4D06-A724-0AF0879E25F8}" type="pres">
      <dgm:prSet presAssocID="{57C159D2-9E9E-4803-9675-1170EE5C4028}" presName="hierChild3" presStyleCnt="0"/>
      <dgm:spPr/>
    </dgm:pt>
    <dgm:pt modelId="{D0AC4064-3E1E-43A0-B8AA-6872BB30441C}" type="pres">
      <dgm:prSet presAssocID="{A04D6A77-2632-4F80-88B5-8126DD40CC01}" presName="Name17" presStyleLbl="parChTrans1D3" presStyleIdx="1" presStyleCnt="2"/>
      <dgm:spPr/>
    </dgm:pt>
    <dgm:pt modelId="{EAAD0450-D037-4061-8008-D8A4A02F557D}" type="pres">
      <dgm:prSet presAssocID="{EB50E905-EF08-4A49-9D74-1FE4DFE390B3}" presName="hierRoot3" presStyleCnt="0"/>
      <dgm:spPr/>
    </dgm:pt>
    <dgm:pt modelId="{24501ABE-6203-4955-B045-0308EBB7FC80}" type="pres">
      <dgm:prSet presAssocID="{EB50E905-EF08-4A49-9D74-1FE4DFE390B3}" presName="composite3" presStyleCnt="0"/>
      <dgm:spPr/>
    </dgm:pt>
    <dgm:pt modelId="{CC17C586-53EA-4CF8-A0AF-7302C5038D7A}" type="pres">
      <dgm:prSet presAssocID="{EB50E905-EF08-4A49-9D74-1FE4DFE390B3}" presName="background3" presStyleLbl="node3" presStyleIdx="1" presStyleCnt="2"/>
      <dgm:spPr/>
    </dgm:pt>
    <dgm:pt modelId="{A6A795BF-5FFD-4E92-A807-41DFF0F708E0}" type="pres">
      <dgm:prSet presAssocID="{EB50E905-EF08-4A49-9D74-1FE4DFE390B3}" presName="text3" presStyleLbl="fgAcc3" presStyleIdx="1" presStyleCnt="2">
        <dgm:presLayoutVars>
          <dgm:chPref val="3"/>
        </dgm:presLayoutVars>
      </dgm:prSet>
      <dgm:spPr/>
    </dgm:pt>
    <dgm:pt modelId="{868F0BC9-DD96-408B-A84D-D61DD116C702}" type="pres">
      <dgm:prSet presAssocID="{EB50E905-EF08-4A49-9D74-1FE4DFE390B3}" presName="hierChild4" presStyleCnt="0"/>
      <dgm:spPr/>
    </dgm:pt>
    <dgm:pt modelId="{8B2E67BF-350A-41F4-9136-31AB5AA5BFB6}" type="pres">
      <dgm:prSet presAssocID="{1B3CB154-87B4-4576-9C41-79E8B0F526AA}" presName="Name23" presStyleLbl="parChTrans1D4" presStyleIdx="1" presStyleCnt="2"/>
      <dgm:spPr/>
    </dgm:pt>
    <dgm:pt modelId="{F75EFCA1-C5E1-4610-AF25-068A9D6E7BBC}" type="pres">
      <dgm:prSet presAssocID="{16D5E037-B547-4673-B095-4FD567471363}" presName="hierRoot4" presStyleCnt="0"/>
      <dgm:spPr/>
    </dgm:pt>
    <dgm:pt modelId="{C8AB8BB8-EF13-4BD1-8BB9-810AAD1CA12C}" type="pres">
      <dgm:prSet presAssocID="{16D5E037-B547-4673-B095-4FD567471363}" presName="composite4" presStyleCnt="0"/>
      <dgm:spPr/>
    </dgm:pt>
    <dgm:pt modelId="{A7AFA807-3704-4814-ABCD-B6CC5AC73F37}" type="pres">
      <dgm:prSet presAssocID="{16D5E037-B547-4673-B095-4FD567471363}" presName="background4" presStyleLbl="node4" presStyleIdx="1" presStyleCnt="2"/>
      <dgm:spPr/>
    </dgm:pt>
    <dgm:pt modelId="{0C7FCFD6-F3B2-4EE8-AFE7-AE83D485D4BA}" type="pres">
      <dgm:prSet presAssocID="{16D5E037-B547-4673-B095-4FD567471363}" presName="text4" presStyleLbl="fgAcc4" presStyleIdx="1" presStyleCnt="2">
        <dgm:presLayoutVars>
          <dgm:chPref val="3"/>
        </dgm:presLayoutVars>
      </dgm:prSet>
      <dgm:spPr/>
    </dgm:pt>
    <dgm:pt modelId="{607D98CA-2EA3-41E1-9EDF-330CBA814CAB}" type="pres">
      <dgm:prSet presAssocID="{16D5E037-B547-4673-B095-4FD567471363}" presName="hierChild5" presStyleCnt="0"/>
      <dgm:spPr/>
    </dgm:pt>
  </dgm:ptLst>
  <dgm:cxnLst>
    <dgm:cxn modelId="{7BBD1523-56D7-422C-8A5D-959775DBCA1E}" srcId="{3F6BFBC1-3243-4307-AEF5-08D3776FF2E1}" destId="{C83F2924-DBBC-4B53-8E34-015CEC5FA991}" srcOrd="0" destOrd="0" parTransId="{3827F69A-5BD1-4D1A-80BB-8753B1CE898B}" sibTransId="{0E260D5B-C186-4460-A95A-6CEC6C8A783D}"/>
    <dgm:cxn modelId="{0B8A36F2-C155-4645-9683-02EBCDB76E30}" type="presOf" srcId="{A04D6A77-2632-4F80-88B5-8126DD40CC01}" destId="{D0AC4064-3E1E-43A0-B8AA-6872BB30441C}" srcOrd="0" destOrd="0" presId="urn:microsoft.com/office/officeart/2005/8/layout/hierarchy1"/>
    <dgm:cxn modelId="{AD68A973-6759-4294-82EA-79EA2110A45E}" type="presOf" srcId="{2DE00E46-3712-4138-AEE7-511D61B2E059}" destId="{552A1DFB-090C-4C1E-9CAF-9F06696808C6}" srcOrd="0" destOrd="0" presId="urn:microsoft.com/office/officeart/2005/8/layout/hierarchy1"/>
    <dgm:cxn modelId="{5977200C-13A2-4C6D-94C3-56EE82609177}" type="presOf" srcId="{57C159D2-9E9E-4803-9675-1170EE5C4028}" destId="{7EF8EFBA-80A6-4663-B331-1BF82098327B}" srcOrd="0" destOrd="0" presId="urn:microsoft.com/office/officeart/2005/8/layout/hierarchy1"/>
    <dgm:cxn modelId="{39BFE929-D51C-42A5-9FE9-7B90A0F40685}" type="presOf" srcId="{D48DAF65-40B9-4187-BA5E-47644AC253D9}" destId="{8E01620D-D826-46D3-AA9B-C9B1F3595AF5}" srcOrd="0" destOrd="0" presId="urn:microsoft.com/office/officeart/2005/8/layout/hierarchy1"/>
    <dgm:cxn modelId="{8566F2D0-23C0-49D8-B02B-35CA7A0EEC2F}" type="presOf" srcId="{1501435E-70BD-47D0-9CAF-8890CDA97E3B}" destId="{987D72BE-2917-4621-9781-9794D2792810}" srcOrd="0" destOrd="0" presId="urn:microsoft.com/office/officeart/2005/8/layout/hierarchy1"/>
    <dgm:cxn modelId="{08D8DCAB-BE50-4585-9C24-E3D90A7EC6F4}" type="presOf" srcId="{23B9740A-1233-4269-A1AB-8321CB9F4C78}" destId="{E53DA0AD-5D4C-464A-9256-CD0404AB62DC}" srcOrd="0" destOrd="0" presId="urn:microsoft.com/office/officeart/2005/8/layout/hierarchy1"/>
    <dgm:cxn modelId="{2852B348-DD7A-4121-9E52-FC9601937C68}" type="presOf" srcId="{EB50E905-EF08-4A49-9D74-1FE4DFE390B3}" destId="{A6A795BF-5FFD-4E92-A807-41DFF0F708E0}" srcOrd="0" destOrd="0" presId="urn:microsoft.com/office/officeart/2005/8/layout/hierarchy1"/>
    <dgm:cxn modelId="{64879EA3-179B-44F9-9D53-945BD69B2833}" type="presOf" srcId="{C83F2924-DBBC-4B53-8E34-015CEC5FA991}" destId="{44869EC1-51DD-40EA-9713-9FB5E08E8737}" srcOrd="0" destOrd="0" presId="urn:microsoft.com/office/officeart/2005/8/layout/hierarchy1"/>
    <dgm:cxn modelId="{80AE904B-0584-41BB-AC93-278B7619A9C3}" srcId="{78E30E47-7C0D-49E5-BD8C-91242BC53A32}" destId="{D48DAF65-40B9-4187-BA5E-47644AC253D9}" srcOrd="0" destOrd="0" parTransId="{2DE00E46-3712-4138-AEE7-511D61B2E059}" sibTransId="{C6272251-643B-48C0-B605-C959C7C56CDA}"/>
    <dgm:cxn modelId="{33A47B33-B7F4-4426-B4BA-038D24A02813}" type="presOf" srcId="{16D5E037-B547-4673-B095-4FD567471363}" destId="{0C7FCFD6-F3B2-4EE8-AFE7-AE83D485D4BA}" srcOrd="0" destOrd="0" presId="urn:microsoft.com/office/officeart/2005/8/layout/hierarchy1"/>
    <dgm:cxn modelId="{D98E55CE-B00D-4C28-913A-37093C0E9FD3}" srcId="{57C159D2-9E9E-4803-9675-1170EE5C4028}" destId="{EB50E905-EF08-4A49-9D74-1FE4DFE390B3}" srcOrd="0" destOrd="0" parTransId="{A04D6A77-2632-4F80-88B5-8126DD40CC01}" sibTransId="{2228B99F-4750-4DE6-A53E-426E35176DC0}"/>
    <dgm:cxn modelId="{CC715167-A229-47F7-943E-F605D11D69D4}" type="presOf" srcId="{3F6BFBC1-3243-4307-AEF5-08D3776FF2E1}" destId="{D7C3BC91-AF36-40DD-908A-D1976C2F5989}" srcOrd="0" destOrd="0" presId="urn:microsoft.com/office/officeart/2005/8/layout/hierarchy1"/>
    <dgm:cxn modelId="{97393F82-9DCE-48DD-B947-D6E5C1AA123A}" srcId="{C83F2924-DBBC-4B53-8E34-015CEC5FA991}" destId="{78E30E47-7C0D-49E5-BD8C-91242BC53A32}" srcOrd="0" destOrd="0" parTransId="{5B0DD95E-1778-48B9-BC88-7B1337CB59E6}" sibTransId="{AD3D0C6D-8734-4273-9442-C570D43452FC}"/>
    <dgm:cxn modelId="{CB4B5675-C55E-4A5E-972D-C958B1A34218}" srcId="{EB50E905-EF08-4A49-9D74-1FE4DFE390B3}" destId="{16D5E037-B547-4673-B095-4FD567471363}" srcOrd="0" destOrd="0" parTransId="{1B3CB154-87B4-4576-9C41-79E8B0F526AA}" sibTransId="{226EB1DB-F8B1-44B9-B9D3-7DAD044B37DB}"/>
    <dgm:cxn modelId="{E2D80D58-EC1B-4583-B5F2-857303B2C6F8}" type="presOf" srcId="{78E30E47-7C0D-49E5-BD8C-91242BC53A32}" destId="{EA0E9F51-81D7-415A-BCFB-A6A631A14379}" srcOrd="0" destOrd="0" presId="urn:microsoft.com/office/officeart/2005/8/layout/hierarchy1"/>
    <dgm:cxn modelId="{09DE4F1D-152C-435D-B90F-E1FC0606689D}" srcId="{D48DAF65-40B9-4187-BA5E-47644AC253D9}" destId="{1501435E-70BD-47D0-9CAF-8890CDA97E3B}" srcOrd="0" destOrd="0" parTransId="{A1E75C80-1F66-4B52-81FC-139E4D8E56C8}" sibTransId="{52AB26DE-4946-4E5E-A8C5-61F28D65C604}"/>
    <dgm:cxn modelId="{65F637EC-5B67-4C02-BF4B-006AAD6DAECD}" type="presOf" srcId="{A1E75C80-1F66-4B52-81FC-139E4D8E56C8}" destId="{BC142346-8C61-4002-B3B1-C5EA58A75801}" srcOrd="0" destOrd="0" presId="urn:microsoft.com/office/officeart/2005/8/layout/hierarchy1"/>
    <dgm:cxn modelId="{D8BBE879-E231-4EDE-90E8-1279D47B02E5}" type="presOf" srcId="{5B0DD95E-1778-48B9-BC88-7B1337CB59E6}" destId="{154F9031-F2B0-45C3-9A80-E8A33A4D89DC}" srcOrd="0" destOrd="0" presId="urn:microsoft.com/office/officeart/2005/8/layout/hierarchy1"/>
    <dgm:cxn modelId="{0908FBC6-0286-4020-8237-FD5958DE8CBB}" type="presOf" srcId="{1B3CB154-87B4-4576-9C41-79E8B0F526AA}" destId="{8B2E67BF-350A-41F4-9136-31AB5AA5BFB6}" srcOrd="0" destOrd="0" presId="urn:microsoft.com/office/officeart/2005/8/layout/hierarchy1"/>
    <dgm:cxn modelId="{29195E08-1FB6-4F40-BF7D-4505993C5A4D}" srcId="{C83F2924-DBBC-4B53-8E34-015CEC5FA991}" destId="{57C159D2-9E9E-4803-9675-1170EE5C4028}" srcOrd="1" destOrd="0" parTransId="{23B9740A-1233-4269-A1AB-8321CB9F4C78}" sibTransId="{AC0DD8A6-E323-4D23-BFC8-308E988EE744}"/>
    <dgm:cxn modelId="{18B7C777-FB35-425E-9D47-E893BB117CBA}" type="presParOf" srcId="{D7C3BC91-AF36-40DD-908A-D1976C2F5989}" destId="{0D9EFA59-0BDB-454E-81A7-0206D723A041}" srcOrd="0" destOrd="0" presId="urn:microsoft.com/office/officeart/2005/8/layout/hierarchy1"/>
    <dgm:cxn modelId="{3BF8C41A-2D28-4BA7-AA5D-E9F23EDB3003}" type="presParOf" srcId="{0D9EFA59-0BDB-454E-81A7-0206D723A041}" destId="{7DB4570B-2557-48D9-B6E0-C6F9241C3A27}" srcOrd="0" destOrd="0" presId="urn:microsoft.com/office/officeart/2005/8/layout/hierarchy1"/>
    <dgm:cxn modelId="{8FDC956D-3793-42A6-B7DD-40F26F44F9BB}" type="presParOf" srcId="{7DB4570B-2557-48D9-B6E0-C6F9241C3A27}" destId="{1E3E3417-84CF-4176-A3C3-81B11FF4A38C}" srcOrd="0" destOrd="0" presId="urn:microsoft.com/office/officeart/2005/8/layout/hierarchy1"/>
    <dgm:cxn modelId="{47EF8665-B624-44C7-9908-3B9BD53385FF}" type="presParOf" srcId="{7DB4570B-2557-48D9-B6E0-C6F9241C3A27}" destId="{44869EC1-51DD-40EA-9713-9FB5E08E8737}" srcOrd="1" destOrd="0" presId="urn:microsoft.com/office/officeart/2005/8/layout/hierarchy1"/>
    <dgm:cxn modelId="{36AFB260-F406-4C56-8C41-9F656477B289}" type="presParOf" srcId="{0D9EFA59-0BDB-454E-81A7-0206D723A041}" destId="{52F2C9A7-C7C5-464B-A4A1-6FA10A1025C0}" srcOrd="1" destOrd="0" presId="urn:microsoft.com/office/officeart/2005/8/layout/hierarchy1"/>
    <dgm:cxn modelId="{23D6438A-CBBA-403F-AA28-0E818A023F24}" type="presParOf" srcId="{52F2C9A7-C7C5-464B-A4A1-6FA10A1025C0}" destId="{154F9031-F2B0-45C3-9A80-E8A33A4D89DC}" srcOrd="0" destOrd="0" presId="urn:microsoft.com/office/officeart/2005/8/layout/hierarchy1"/>
    <dgm:cxn modelId="{FF5D2A06-1CC7-4AE7-B89A-EC78BD18F020}" type="presParOf" srcId="{52F2C9A7-C7C5-464B-A4A1-6FA10A1025C0}" destId="{F5C86B82-0B13-4A50-940A-C2E8AFAF5612}" srcOrd="1" destOrd="0" presId="urn:microsoft.com/office/officeart/2005/8/layout/hierarchy1"/>
    <dgm:cxn modelId="{783B5944-9C92-474F-80C9-77C768A54863}" type="presParOf" srcId="{F5C86B82-0B13-4A50-940A-C2E8AFAF5612}" destId="{D8E2A10A-2736-4CCA-8480-C52A7EC627BF}" srcOrd="0" destOrd="0" presId="urn:microsoft.com/office/officeart/2005/8/layout/hierarchy1"/>
    <dgm:cxn modelId="{BBF68BF2-7CE1-47FC-870C-2460D375D8C6}" type="presParOf" srcId="{D8E2A10A-2736-4CCA-8480-C52A7EC627BF}" destId="{4BCC4EB4-6A35-4C3F-96B6-37A0D83A820A}" srcOrd="0" destOrd="0" presId="urn:microsoft.com/office/officeart/2005/8/layout/hierarchy1"/>
    <dgm:cxn modelId="{DC0EA2D4-6644-469F-9B64-C502BFECDA04}" type="presParOf" srcId="{D8E2A10A-2736-4CCA-8480-C52A7EC627BF}" destId="{EA0E9F51-81D7-415A-BCFB-A6A631A14379}" srcOrd="1" destOrd="0" presId="urn:microsoft.com/office/officeart/2005/8/layout/hierarchy1"/>
    <dgm:cxn modelId="{C383EA8E-12BD-43ED-8235-EF8E08FFDB97}" type="presParOf" srcId="{F5C86B82-0B13-4A50-940A-C2E8AFAF5612}" destId="{27335125-1870-4016-BB92-5B8F1D3F51D9}" srcOrd="1" destOrd="0" presId="urn:microsoft.com/office/officeart/2005/8/layout/hierarchy1"/>
    <dgm:cxn modelId="{8D0821AF-8DC1-4B3F-A59E-F3398C97EE20}" type="presParOf" srcId="{27335125-1870-4016-BB92-5B8F1D3F51D9}" destId="{552A1DFB-090C-4C1E-9CAF-9F06696808C6}" srcOrd="0" destOrd="0" presId="urn:microsoft.com/office/officeart/2005/8/layout/hierarchy1"/>
    <dgm:cxn modelId="{27FA47C3-D397-4533-999D-6E84E4465343}" type="presParOf" srcId="{27335125-1870-4016-BB92-5B8F1D3F51D9}" destId="{77353DAD-5927-4C01-BC5D-CF4A8171F74E}" srcOrd="1" destOrd="0" presId="urn:microsoft.com/office/officeart/2005/8/layout/hierarchy1"/>
    <dgm:cxn modelId="{D97EF36E-1859-40B7-B457-AF763C062C31}" type="presParOf" srcId="{77353DAD-5927-4C01-BC5D-CF4A8171F74E}" destId="{C9AC83A2-230B-4FD2-875E-584C4D1497A5}" srcOrd="0" destOrd="0" presId="urn:microsoft.com/office/officeart/2005/8/layout/hierarchy1"/>
    <dgm:cxn modelId="{F8E10176-C8B1-479E-A7B0-8573684EF23B}" type="presParOf" srcId="{C9AC83A2-230B-4FD2-875E-584C4D1497A5}" destId="{C65B23F5-093B-4784-BB3A-40AE8FC271A9}" srcOrd="0" destOrd="0" presId="urn:microsoft.com/office/officeart/2005/8/layout/hierarchy1"/>
    <dgm:cxn modelId="{1C28867E-58EF-49A3-A8DD-434F6346B88D}" type="presParOf" srcId="{C9AC83A2-230B-4FD2-875E-584C4D1497A5}" destId="{8E01620D-D826-46D3-AA9B-C9B1F3595AF5}" srcOrd="1" destOrd="0" presId="urn:microsoft.com/office/officeart/2005/8/layout/hierarchy1"/>
    <dgm:cxn modelId="{853AB83F-77C8-4390-A383-F1E8AAF13394}" type="presParOf" srcId="{77353DAD-5927-4C01-BC5D-CF4A8171F74E}" destId="{9AECD5DA-DE84-4FD5-9944-F03BECF72619}" srcOrd="1" destOrd="0" presId="urn:microsoft.com/office/officeart/2005/8/layout/hierarchy1"/>
    <dgm:cxn modelId="{0B45CD09-0469-4D7D-BFD2-CFAC0CB54895}" type="presParOf" srcId="{9AECD5DA-DE84-4FD5-9944-F03BECF72619}" destId="{BC142346-8C61-4002-B3B1-C5EA58A75801}" srcOrd="0" destOrd="0" presId="urn:microsoft.com/office/officeart/2005/8/layout/hierarchy1"/>
    <dgm:cxn modelId="{48464786-1675-4D02-86F7-71EA4BD1F59D}" type="presParOf" srcId="{9AECD5DA-DE84-4FD5-9944-F03BECF72619}" destId="{269ACAC2-4A16-49A0-B2A8-E2CB2B6CE34E}" srcOrd="1" destOrd="0" presId="urn:microsoft.com/office/officeart/2005/8/layout/hierarchy1"/>
    <dgm:cxn modelId="{788EE8E3-7202-4876-8E3C-96DED0F4366F}" type="presParOf" srcId="{269ACAC2-4A16-49A0-B2A8-E2CB2B6CE34E}" destId="{25C4807A-7E5D-41B6-A94F-A468B2DC87FF}" srcOrd="0" destOrd="0" presId="urn:microsoft.com/office/officeart/2005/8/layout/hierarchy1"/>
    <dgm:cxn modelId="{BF9B4379-03C8-4031-979B-6173E2485548}" type="presParOf" srcId="{25C4807A-7E5D-41B6-A94F-A468B2DC87FF}" destId="{16894A56-2BB9-4D72-8920-B58EC9960A6A}" srcOrd="0" destOrd="0" presId="urn:microsoft.com/office/officeart/2005/8/layout/hierarchy1"/>
    <dgm:cxn modelId="{8AA9193F-F6DC-463F-B5EC-E3AB4AC7CE26}" type="presParOf" srcId="{25C4807A-7E5D-41B6-A94F-A468B2DC87FF}" destId="{987D72BE-2917-4621-9781-9794D2792810}" srcOrd="1" destOrd="0" presId="urn:microsoft.com/office/officeart/2005/8/layout/hierarchy1"/>
    <dgm:cxn modelId="{4F97F6FF-9798-4083-843A-F134F311DF91}" type="presParOf" srcId="{269ACAC2-4A16-49A0-B2A8-E2CB2B6CE34E}" destId="{D82713DD-ED8B-45B0-95FB-8750E4C80A91}" srcOrd="1" destOrd="0" presId="urn:microsoft.com/office/officeart/2005/8/layout/hierarchy1"/>
    <dgm:cxn modelId="{EFAB8ED8-E755-45A6-9C49-924194DAE2BC}" type="presParOf" srcId="{52F2C9A7-C7C5-464B-A4A1-6FA10A1025C0}" destId="{E53DA0AD-5D4C-464A-9256-CD0404AB62DC}" srcOrd="2" destOrd="0" presId="urn:microsoft.com/office/officeart/2005/8/layout/hierarchy1"/>
    <dgm:cxn modelId="{1D6FFF9B-A541-433C-A7F7-0554E21D7F1C}" type="presParOf" srcId="{52F2C9A7-C7C5-464B-A4A1-6FA10A1025C0}" destId="{BA7237BA-05B4-4DED-98E6-B9356162C33B}" srcOrd="3" destOrd="0" presId="urn:microsoft.com/office/officeart/2005/8/layout/hierarchy1"/>
    <dgm:cxn modelId="{44A06A34-678F-418E-90EB-3BDD93A21142}" type="presParOf" srcId="{BA7237BA-05B4-4DED-98E6-B9356162C33B}" destId="{BCD0BBD2-5E9F-4E8C-85F6-2BF6FE7FB3DA}" srcOrd="0" destOrd="0" presId="urn:microsoft.com/office/officeart/2005/8/layout/hierarchy1"/>
    <dgm:cxn modelId="{607C722C-7538-430F-AC6F-FBDDA9DDF9FE}" type="presParOf" srcId="{BCD0BBD2-5E9F-4E8C-85F6-2BF6FE7FB3DA}" destId="{5D96BEBC-D5DB-4164-A724-848208829F02}" srcOrd="0" destOrd="0" presId="urn:microsoft.com/office/officeart/2005/8/layout/hierarchy1"/>
    <dgm:cxn modelId="{969BCE7C-D5BB-46DC-9E97-6CB87D397108}" type="presParOf" srcId="{BCD0BBD2-5E9F-4E8C-85F6-2BF6FE7FB3DA}" destId="{7EF8EFBA-80A6-4663-B331-1BF82098327B}" srcOrd="1" destOrd="0" presId="urn:microsoft.com/office/officeart/2005/8/layout/hierarchy1"/>
    <dgm:cxn modelId="{517B8B89-8534-4F12-AA83-C1EA7C5CCB85}" type="presParOf" srcId="{BA7237BA-05B4-4DED-98E6-B9356162C33B}" destId="{33A83FDA-BADA-4D06-A724-0AF0879E25F8}" srcOrd="1" destOrd="0" presId="urn:microsoft.com/office/officeart/2005/8/layout/hierarchy1"/>
    <dgm:cxn modelId="{6954DB98-516B-46CF-AAD5-4F47751BD8DB}" type="presParOf" srcId="{33A83FDA-BADA-4D06-A724-0AF0879E25F8}" destId="{D0AC4064-3E1E-43A0-B8AA-6872BB30441C}" srcOrd="0" destOrd="0" presId="urn:microsoft.com/office/officeart/2005/8/layout/hierarchy1"/>
    <dgm:cxn modelId="{63D2C667-97E2-42D6-A2E4-AB807135AEFD}" type="presParOf" srcId="{33A83FDA-BADA-4D06-A724-0AF0879E25F8}" destId="{EAAD0450-D037-4061-8008-D8A4A02F557D}" srcOrd="1" destOrd="0" presId="urn:microsoft.com/office/officeart/2005/8/layout/hierarchy1"/>
    <dgm:cxn modelId="{3B71A06C-F8B7-4C5A-A4A1-480A1481FE32}" type="presParOf" srcId="{EAAD0450-D037-4061-8008-D8A4A02F557D}" destId="{24501ABE-6203-4955-B045-0308EBB7FC80}" srcOrd="0" destOrd="0" presId="urn:microsoft.com/office/officeart/2005/8/layout/hierarchy1"/>
    <dgm:cxn modelId="{3D4E6AC4-781B-431F-907F-6067F7EB8D44}" type="presParOf" srcId="{24501ABE-6203-4955-B045-0308EBB7FC80}" destId="{CC17C586-53EA-4CF8-A0AF-7302C5038D7A}" srcOrd="0" destOrd="0" presId="urn:microsoft.com/office/officeart/2005/8/layout/hierarchy1"/>
    <dgm:cxn modelId="{6A10A08A-21FE-4AC1-B83A-5F6BC198E084}" type="presParOf" srcId="{24501ABE-6203-4955-B045-0308EBB7FC80}" destId="{A6A795BF-5FFD-4E92-A807-41DFF0F708E0}" srcOrd="1" destOrd="0" presId="urn:microsoft.com/office/officeart/2005/8/layout/hierarchy1"/>
    <dgm:cxn modelId="{5EA7E3E1-0919-4FF8-895C-1D7C11E4F321}" type="presParOf" srcId="{EAAD0450-D037-4061-8008-D8A4A02F557D}" destId="{868F0BC9-DD96-408B-A84D-D61DD116C702}" srcOrd="1" destOrd="0" presId="urn:microsoft.com/office/officeart/2005/8/layout/hierarchy1"/>
    <dgm:cxn modelId="{8009ABA7-21AA-4A46-ABB3-7502A65A3179}" type="presParOf" srcId="{868F0BC9-DD96-408B-A84D-D61DD116C702}" destId="{8B2E67BF-350A-41F4-9136-31AB5AA5BFB6}" srcOrd="0" destOrd="0" presId="urn:microsoft.com/office/officeart/2005/8/layout/hierarchy1"/>
    <dgm:cxn modelId="{FE1855F3-127C-44AC-A138-6E9EED16F3D8}" type="presParOf" srcId="{868F0BC9-DD96-408B-A84D-D61DD116C702}" destId="{F75EFCA1-C5E1-4610-AF25-068A9D6E7BBC}" srcOrd="1" destOrd="0" presId="urn:microsoft.com/office/officeart/2005/8/layout/hierarchy1"/>
    <dgm:cxn modelId="{75EA0C9C-24C5-408A-B1BE-F27B83F50994}" type="presParOf" srcId="{F75EFCA1-C5E1-4610-AF25-068A9D6E7BBC}" destId="{C8AB8BB8-EF13-4BD1-8BB9-810AAD1CA12C}" srcOrd="0" destOrd="0" presId="urn:microsoft.com/office/officeart/2005/8/layout/hierarchy1"/>
    <dgm:cxn modelId="{0F0C87C1-A8CB-4945-B094-2AA19880C631}" type="presParOf" srcId="{C8AB8BB8-EF13-4BD1-8BB9-810AAD1CA12C}" destId="{A7AFA807-3704-4814-ABCD-B6CC5AC73F37}" srcOrd="0" destOrd="0" presId="urn:microsoft.com/office/officeart/2005/8/layout/hierarchy1"/>
    <dgm:cxn modelId="{6F8245CC-CC10-4BB5-834A-B7824F587192}" type="presParOf" srcId="{C8AB8BB8-EF13-4BD1-8BB9-810AAD1CA12C}" destId="{0C7FCFD6-F3B2-4EE8-AFE7-AE83D485D4BA}" srcOrd="1" destOrd="0" presId="urn:microsoft.com/office/officeart/2005/8/layout/hierarchy1"/>
    <dgm:cxn modelId="{5E85B0B4-730D-4680-A707-D53417681C02}" type="presParOf" srcId="{F75EFCA1-C5E1-4610-AF25-068A9D6E7BBC}" destId="{607D98CA-2EA3-41E1-9EDF-330CBA814CA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02DD3B5-60D8-4D74-86BD-33C775AC2F0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he-IL"/>
        </a:p>
      </dgm:t>
    </dgm:pt>
    <dgm:pt modelId="{925381F6-E997-49E7-BE6D-CA94E8E21319}">
      <dgm:prSet phldrT="[טקסט]" custT="1"/>
      <dgm:spPr/>
      <dgm:t>
        <a:bodyPr/>
        <a:lstStyle/>
        <a:p>
          <a:pPr rtl="1"/>
          <a:r>
            <a:rPr lang="he-IL" sz="3600" b="1" dirty="0"/>
            <a:t>האם חייב על הנזק שהצבע שלו גרם?</a:t>
          </a:r>
        </a:p>
      </dgm:t>
    </dgm:pt>
    <dgm:pt modelId="{057E7E25-5C05-4C87-8ADC-573B13BE14C7}" type="parTrans" cxnId="{EB8EF6FE-4B9F-47CD-B535-A8CA87916A85}">
      <dgm:prSet/>
      <dgm:spPr/>
      <dgm:t>
        <a:bodyPr/>
        <a:lstStyle/>
        <a:p>
          <a:pPr rtl="1"/>
          <a:endParaRPr lang="he-IL"/>
        </a:p>
      </dgm:t>
    </dgm:pt>
    <dgm:pt modelId="{D531D224-FCF9-4AB4-BEA4-FC5B5FD06CCC}" type="sibTrans" cxnId="{EB8EF6FE-4B9F-47CD-B535-A8CA87916A85}">
      <dgm:prSet/>
      <dgm:spPr/>
      <dgm:t>
        <a:bodyPr/>
        <a:lstStyle/>
        <a:p>
          <a:pPr rtl="1"/>
          <a:endParaRPr lang="he-IL"/>
        </a:p>
      </dgm:t>
    </dgm:pt>
    <dgm:pt modelId="{DE0F9579-B084-4D94-85A2-53F14016FA2E}">
      <dgm:prSet phldrT="[טקסט]" custT="1"/>
      <dgm:spPr/>
      <dgm:t>
        <a:bodyPr/>
        <a:lstStyle/>
        <a:p>
          <a:pPr rtl="1"/>
          <a:r>
            <a:rPr lang="he-IL" sz="3600" b="1" dirty="0"/>
            <a:t>בדיני שמיים</a:t>
          </a:r>
        </a:p>
      </dgm:t>
    </dgm:pt>
    <dgm:pt modelId="{7422002A-85F3-41A0-8ADE-B8ADA90CD08D}" type="parTrans" cxnId="{F054C653-1FF2-4FB0-8D9C-293C5A997DA3}">
      <dgm:prSet/>
      <dgm:spPr/>
      <dgm:t>
        <a:bodyPr/>
        <a:lstStyle/>
        <a:p>
          <a:pPr rtl="1"/>
          <a:endParaRPr lang="he-IL"/>
        </a:p>
      </dgm:t>
    </dgm:pt>
    <dgm:pt modelId="{3F50F2F1-052E-4FD1-B7B0-DC498F137FB7}" type="sibTrans" cxnId="{F054C653-1FF2-4FB0-8D9C-293C5A997DA3}">
      <dgm:prSet/>
      <dgm:spPr/>
      <dgm:t>
        <a:bodyPr/>
        <a:lstStyle/>
        <a:p>
          <a:pPr rtl="1"/>
          <a:endParaRPr lang="he-IL"/>
        </a:p>
      </dgm:t>
    </dgm:pt>
    <dgm:pt modelId="{43B37CE7-045A-443E-9D05-F34EECF18B34}">
      <dgm:prSet phldrT="[טקסט]"/>
      <dgm:spPr/>
      <dgm:t>
        <a:bodyPr/>
        <a:lstStyle/>
        <a:p>
          <a:pPr rtl="1"/>
          <a:r>
            <a:rPr lang="he-IL" b="1" dirty="0"/>
            <a:t>צריך עיון</a:t>
          </a:r>
          <a:r>
            <a:rPr lang="he-IL" dirty="0"/>
            <a:t>, כי כיום הדרך היא לדבר עם אנשים ברחוב ולהישען לפעמים על הקיר</a:t>
          </a:r>
        </a:p>
      </dgm:t>
    </dgm:pt>
    <dgm:pt modelId="{27F24BF4-AD03-489A-B030-D688A6154CA7}" type="parTrans" cxnId="{7C615DCE-1708-435A-BE71-10413E87F91F}">
      <dgm:prSet/>
      <dgm:spPr/>
      <dgm:t>
        <a:bodyPr/>
        <a:lstStyle/>
        <a:p>
          <a:pPr rtl="1"/>
          <a:endParaRPr lang="he-IL"/>
        </a:p>
      </dgm:t>
    </dgm:pt>
    <dgm:pt modelId="{591A6CE8-6790-4CA1-999B-44A50BA6D580}" type="sibTrans" cxnId="{7C615DCE-1708-435A-BE71-10413E87F91F}">
      <dgm:prSet/>
      <dgm:spPr/>
      <dgm:t>
        <a:bodyPr/>
        <a:lstStyle/>
        <a:p>
          <a:pPr rtl="1"/>
          <a:endParaRPr lang="he-IL"/>
        </a:p>
      </dgm:t>
    </dgm:pt>
    <dgm:pt modelId="{6E9943BC-D8F9-4900-A598-906AB329E0BE}">
      <dgm:prSet phldrT="[טקסט]" custT="1"/>
      <dgm:spPr/>
      <dgm:t>
        <a:bodyPr/>
        <a:lstStyle/>
        <a:p>
          <a:pPr rtl="1"/>
          <a:r>
            <a:rPr lang="he-IL" sz="3600" b="1" dirty="0"/>
            <a:t>בדיני אדם</a:t>
          </a:r>
        </a:p>
      </dgm:t>
    </dgm:pt>
    <dgm:pt modelId="{68BA365C-B863-4D45-AA78-DA6DF7BF805C}" type="parTrans" cxnId="{58C64405-4D58-4312-981C-4939CBAC2C72}">
      <dgm:prSet/>
      <dgm:spPr/>
      <dgm:t>
        <a:bodyPr/>
        <a:lstStyle/>
        <a:p>
          <a:pPr rtl="1"/>
          <a:endParaRPr lang="he-IL"/>
        </a:p>
      </dgm:t>
    </dgm:pt>
    <dgm:pt modelId="{57CEE907-2DB1-45FD-ADD6-F8E4FC8C70C7}" type="sibTrans" cxnId="{58C64405-4D58-4312-981C-4939CBAC2C72}">
      <dgm:prSet/>
      <dgm:spPr/>
      <dgm:t>
        <a:bodyPr/>
        <a:lstStyle/>
        <a:p>
          <a:pPr rtl="1"/>
          <a:endParaRPr lang="he-IL"/>
        </a:p>
      </dgm:t>
    </dgm:pt>
    <dgm:pt modelId="{908E0623-1E0D-48FC-A39B-DBFC3904E061}">
      <dgm:prSet phldrT="[טקסט]"/>
      <dgm:spPr/>
      <dgm:t>
        <a:bodyPr/>
        <a:lstStyle/>
        <a:p>
          <a:pPr rtl="1"/>
          <a:r>
            <a:rPr lang="he-IL" b="1" dirty="0"/>
            <a:t>פטור</a:t>
          </a:r>
          <a:r>
            <a:rPr lang="he-IL" dirty="0"/>
            <a:t>, כי הנזק מוגדר כ"בור", ויש פטור על נזק לכלים כמו בגדים</a:t>
          </a:r>
        </a:p>
      </dgm:t>
    </dgm:pt>
    <dgm:pt modelId="{8CEC3C3E-FDD2-42EA-A918-EB65EAC3D12C}" type="parTrans" cxnId="{29BFC4BE-0F7F-4371-856C-7FB18972F146}">
      <dgm:prSet/>
      <dgm:spPr/>
      <dgm:t>
        <a:bodyPr/>
        <a:lstStyle/>
        <a:p>
          <a:pPr rtl="1"/>
          <a:endParaRPr lang="he-IL"/>
        </a:p>
      </dgm:t>
    </dgm:pt>
    <dgm:pt modelId="{1D5CBC76-4A3E-4EC4-8B65-F94C8854774B}" type="sibTrans" cxnId="{29BFC4BE-0F7F-4371-856C-7FB18972F146}">
      <dgm:prSet/>
      <dgm:spPr/>
      <dgm:t>
        <a:bodyPr/>
        <a:lstStyle/>
        <a:p>
          <a:pPr rtl="1"/>
          <a:endParaRPr lang="he-IL"/>
        </a:p>
      </dgm:t>
    </dgm:pt>
    <dgm:pt modelId="{2BB27298-0C91-49DB-BDFB-A072A67AB743}" type="pres">
      <dgm:prSet presAssocID="{002DD3B5-60D8-4D74-86BD-33C775AC2F06}" presName="hierChild1" presStyleCnt="0">
        <dgm:presLayoutVars>
          <dgm:chPref val="1"/>
          <dgm:dir/>
          <dgm:animOne val="branch"/>
          <dgm:animLvl val="lvl"/>
          <dgm:resizeHandles/>
        </dgm:presLayoutVars>
      </dgm:prSet>
      <dgm:spPr/>
    </dgm:pt>
    <dgm:pt modelId="{4884D97A-14BA-441E-82C2-DE8B69DD0BD1}" type="pres">
      <dgm:prSet presAssocID="{925381F6-E997-49E7-BE6D-CA94E8E21319}" presName="hierRoot1" presStyleCnt="0"/>
      <dgm:spPr/>
    </dgm:pt>
    <dgm:pt modelId="{E6167AEC-41D7-4AB3-BBCB-315D9E96404D}" type="pres">
      <dgm:prSet presAssocID="{925381F6-E997-49E7-BE6D-CA94E8E21319}" presName="composite" presStyleCnt="0"/>
      <dgm:spPr/>
    </dgm:pt>
    <dgm:pt modelId="{EF2CFA5A-4BA4-430C-9B72-B7F2325E7238}" type="pres">
      <dgm:prSet presAssocID="{925381F6-E997-49E7-BE6D-CA94E8E21319}" presName="background" presStyleLbl="node0" presStyleIdx="0" presStyleCnt="1"/>
      <dgm:spPr/>
    </dgm:pt>
    <dgm:pt modelId="{95BEEF1D-956F-4DD7-ADDF-3DD50B2FFD93}" type="pres">
      <dgm:prSet presAssocID="{925381F6-E997-49E7-BE6D-CA94E8E21319}" presName="text" presStyleLbl="fgAcc0" presStyleIdx="0" presStyleCnt="1" custScaleX="156949">
        <dgm:presLayoutVars>
          <dgm:chPref val="3"/>
        </dgm:presLayoutVars>
      </dgm:prSet>
      <dgm:spPr/>
    </dgm:pt>
    <dgm:pt modelId="{DD0DCBC0-4240-495D-9E56-115CA8E8AE38}" type="pres">
      <dgm:prSet presAssocID="{925381F6-E997-49E7-BE6D-CA94E8E21319}" presName="hierChild2" presStyleCnt="0"/>
      <dgm:spPr/>
    </dgm:pt>
    <dgm:pt modelId="{FA2D95D7-34FE-4E66-934D-6800B9BEC908}" type="pres">
      <dgm:prSet presAssocID="{7422002A-85F3-41A0-8ADE-B8ADA90CD08D}" presName="Name10" presStyleLbl="parChTrans1D2" presStyleIdx="0" presStyleCnt="2"/>
      <dgm:spPr/>
    </dgm:pt>
    <dgm:pt modelId="{9869EC55-9466-40D1-95BF-6295B5F58894}" type="pres">
      <dgm:prSet presAssocID="{DE0F9579-B084-4D94-85A2-53F14016FA2E}" presName="hierRoot2" presStyleCnt="0"/>
      <dgm:spPr/>
    </dgm:pt>
    <dgm:pt modelId="{A20BB15D-6BD8-4560-8485-C9F63FC5FA53}" type="pres">
      <dgm:prSet presAssocID="{DE0F9579-B084-4D94-85A2-53F14016FA2E}" presName="composite2" presStyleCnt="0"/>
      <dgm:spPr/>
    </dgm:pt>
    <dgm:pt modelId="{12B3861A-2426-4637-A13C-D5EDA14111E9}" type="pres">
      <dgm:prSet presAssocID="{DE0F9579-B084-4D94-85A2-53F14016FA2E}" presName="background2" presStyleLbl="node2" presStyleIdx="0" presStyleCnt="2"/>
      <dgm:spPr/>
    </dgm:pt>
    <dgm:pt modelId="{B8A499E1-9EE0-4C4C-A042-317F41FB8D6B}" type="pres">
      <dgm:prSet presAssocID="{DE0F9579-B084-4D94-85A2-53F14016FA2E}" presName="text2" presStyleLbl="fgAcc2" presStyleIdx="0" presStyleCnt="2">
        <dgm:presLayoutVars>
          <dgm:chPref val="3"/>
        </dgm:presLayoutVars>
      </dgm:prSet>
      <dgm:spPr/>
    </dgm:pt>
    <dgm:pt modelId="{F10AE727-033C-4DC4-BE68-AC4F297C37A2}" type="pres">
      <dgm:prSet presAssocID="{DE0F9579-B084-4D94-85A2-53F14016FA2E}" presName="hierChild3" presStyleCnt="0"/>
      <dgm:spPr/>
    </dgm:pt>
    <dgm:pt modelId="{9FCA9973-4F72-408E-81BD-CB9F82C13EC0}" type="pres">
      <dgm:prSet presAssocID="{27F24BF4-AD03-489A-B030-D688A6154CA7}" presName="Name17" presStyleLbl="parChTrans1D3" presStyleIdx="0" presStyleCnt="2"/>
      <dgm:spPr/>
    </dgm:pt>
    <dgm:pt modelId="{C28CB172-607D-444E-915F-F0E5F01350D4}" type="pres">
      <dgm:prSet presAssocID="{43B37CE7-045A-443E-9D05-F34EECF18B34}" presName="hierRoot3" presStyleCnt="0"/>
      <dgm:spPr/>
    </dgm:pt>
    <dgm:pt modelId="{086DD910-9564-49F9-B2FA-4D19300A2612}" type="pres">
      <dgm:prSet presAssocID="{43B37CE7-045A-443E-9D05-F34EECF18B34}" presName="composite3" presStyleCnt="0"/>
      <dgm:spPr/>
    </dgm:pt>
    <dgm:pt modelId="{33C74BEF-B9BE-430E-A61B-E31904276B0B}" type="pres">
      <dgm:prSet presAssocID="{43B37CE7-045A-443E-9D05-F34EECF18B34}" presName="background3" presStyleLbl="node3" presStyleIdx="0" presStyleCnt="2"/>
      <dgm:spPr/>
    </dgm:pt>
    <dgm:pt modelId="{10F1DD03-38F1-4FDB-A10E-4E324B7D2DFD}" type="pres">
      <dgm:prSet presAssocID="{43B37CE7-045A-443E-9D05-F34EECF18B34}" presName="text3" presStyleLbl="fgAcc3" presStyleIdx="0" presStyleCnt="2">
        <dgm:presLayoutVars>
          <dgm:chPref val="3"/>
        </dgm:presLayoutVars>
      </dgm:prSet>
      <dgm:spPr/>
    </dgm:pt>
    <dgm:pt modelId="{989C7BE5-A014-4353-82F3-1C0DBE121F91}" type="pres">
      <dgm:prSet presAssocID="{43B37CE7-045A-443E-9D05-F34EECF18B34}" presName="hierChild4" presStyleCnt="0"/>
      <dgm:spPr/>
    </dgm:pt>
    <dgm:pt modelId="{DC958D5E-0AA3-4A31-8D4D-F7CD4EEF9BC4}" type="pres">
      <dgm:prSet presAssocID="{68BA365C-B863-4D45-AA78-DA6DF7BF805C}" presName="Name10" presStyleLbl="parChTrans1D2" presStyleIdx="1" presStyleCnt="2"/>
      <dgm:spPr/>
    </dgm:pt>
    <dgm:pt modelId="{4E619F58-AEE7-4D00-B02C-C1165B000773}" type="pres">
      <dgm:prSet presAssocID="{6E9943BC-D8F9-4900-A598-906AB329E0BE}" presName="hierRoot2" presStyleCnt="0"/>
      <dgm:spPr/>
    </dgm:pt>
    <dgm:pt modelId="{3E9E04DA-3E57-4207-9AEE-9AEC99CED3FC}" type="pres">
      <dgm:prSet presAssocID="{6E9943BC-D8F9-4900-A598-906AB329E0BE}" presName="composite2" presStyleCnt="0"/>
      <dgm:spPr/>
    </dgm:pt>
    <dgm:pt modelId="{7B8CC415-BDA1-411F-BA0B-C0992B104424}" type="pres">
      <dgm:prSet presAssocID="{6E9943BC-D8F9-4900-A598-906AB329E0BE}" presName="background2" presStyleLbl="node2" presStyleIdx="1" presStyleCnt="2"/>
      <dgm:spPr/>
    </dgm:pt>
    <dgm:pt modelId="{9E866687-05ED-429A-83C9-44871972295E}" type="pres">
      <dgm:prSet presAssocID="{6E9943BC-D8F9-4900-A598-906AB329E0BE}" presName="text2" presStyleLbl="fgAcc2" presStyleIdx="1" presStyleCnt="2">
        <dgm:presLayoutVars>
          <dgm:chPref val="3"/>
        </dgm:presLayoutVars>
      </dgm:prSet>
      <dgm:spPr/>
    </dgm:pt>
    <dgm:pt modelId="{86157D08-B0EA-41E2-8B36-BD902C77F576}" type="pres">
      <dgm:prSet presAssocID="{6E9943BC-D8F9-4900-A598-906AB329E0BE}" presName="hierChild3" presStyleCnt="0"/>
      <dgm:spPr/>
    </dgm:pt>
    <dgm:pt modelId="{C43D5508-96B5-44CF-B32E-CEBFFCED6EAD}" type="pres">
      <dgm:prSet presAssocID="{8CEC3C3E-FDD2-42EA-A918-EB65EAC3D12C}" presName="Name17" presStyleLbl="parChTrans1D3" presStyleIdx="1" presStyleCnt="2"/>
      <dgm:spPr/>
    </dgm:pt>
    <dgm:pt modelId="{85EEA489-5D36-42C1-8240-4F1AB536F8F7}" type="pres">
      <dgm:prSet presAssocID="{908E0623-1E0D-48FC-A39B-DBFC3904E061}" presName="hierRoot3" presStyleCnt="0"/>
      <dgm:spPr/>
    </dgm:pt>
    <dgm:pt modelId="{03DD7D62-54B4-4692-B3E5-F62D4F3CBBC3}" type="pres">
      <dgm:prSet presAssocID="{908E0623-1E0D-48FC-A39B-DBFC3904E061}" presName="composite3" presStyleCnt="0"/>
      <dgm:spPr/>
    </dgm:pt>
    <dgm:pt modelId="{AF56ECDD-CE61-4FA1-8E27-FB4B28C46C17}" type="pres">
      <dgm:prSet presAssocID="{908E0623-1E0D-48FC-A39B-DBFC3904E061}" presName="background3" presStyleLbl="node3" presStyleIdx="1" presStyleCnt="2"/>
      <dgm:spPr/>
    </dgm:pt>
    <dgm:pt modelId="{2CCF3E9A-B228-4F71-AB5E-CBEE09730FE2}" type="pres">
      <dgm:prSet presAssocID="{908E0623-1E0D-48FC-A39B-DBFC3904E061}" presName="text3" presStyleLbl="fgAcc3" presStyleIdx="1" presStyleCnt="2">
        <dgm:presLayoutVars>
          <dgm:chPref val="3"/>
        </dgm:presLayoutVars>
      </dgm:prSet>
      <dgm:spPr/>
    </dgm:pt>
    <dgm:pt modelId="{BB3A03DD-C039-4946-8AE1-C4D2DC58466F}" type="pres">
      <dgm:prSet presAssocID="{908E0623-1E0D-48FC-A39B-DBFC3904E061}" presName="hierChild4" presStyleCnt="0"/>
      <dgm:spPr/>
    </dgm:pt>
  </dgm:ptLst>
  <dgm:cxnLst>
    <dgm:cxn modelId="{58C64405-4D58-4312-981C-4939CBAC2C72}" srcId="{925381F6-E997-49E7-BE6D-CA94E8E21319}" destId="{6E9943BC-D8F9-4900-A598-906AB329E0BE}" srcOrd="1" destOrd="0" parTransId="{68BA365C-B863-4D45-AA78-DA6DF7BF805C}" sibTransId="{57CEE907-2DB1-45FD-ADD6-F8E4FC8C70C7}"/>
    <dgm:cxn modelId="{59950C62-3BB0-4572-BFFF-D9C640EF774E}" type="presOf" srcId="{43B37CE7-045A-443E-9D05-F34EECF18B34}" destId="{10F1DD03-38F1-4FDB-A10E-4E324B7D2DFD}" srcOrd="0" destOrd="0" presId="urn:microsoft.com/office/officeart/2005/8/layout/hierarchy1"/>
    <dgm:cxn modelId="{854E9DDB-0AA1-42FD-B6E9-12230D908C9C}" type="presOf" srcId="{DE0F9579-B084-4D94-85A2-53F14016FA2E}" destId="{B8A499E1-9EE0-4C4C-A042-317F41FB8D6B}" srcOrd="0" destOrd="0" presId="urn:microsoft.com/office/officeart/2005/8/layout/hierarchy1"/>
    <dgm:cxn modelId="{79B0051E-28CE-4263-B0E2-C52AB1B39290}" type="presOf" srcId="{6E9943BC-D8F9-4900-A598-906AB329E0BE}" destId="{9E866687-05ED-429A-83C9-44871972295E}" srcOrd="0" destOrd="0" presId="urn:microsoft.com/office/officeart/2005/8/layout/hierarchy1"/>
    <dgm:cxn modelId="{A1D39D2C-1E48-447B-91E8-C656150D48A0}" type="presOf" srcId="{908E0623-1E0D-48FC-A39B-DBFC3904E061}" destId="{2CCF3E9A-B228-4F71-AB5E-CBEE09730FE2}" srcOrd="0" destOrd="0" presId="urn:microsoft.com/office/officeart/2005/8/layout/hierarchy1"/>
    <dgm:cxn modelId="{7C615DCE-1708-435A-BE71-10413E87F91F}" srcId="{DE0F9579-B084-4D94-85A2-53F14016FA2E}" destId="{43B37CE7-045A-443E-9D05-F34EECF18B34}" srcOrd="0" destOrd="0" parTransId="{27F24BF4-AD03-489A-B030-D688A6154CA7}" sibTransId="{591A6CE8-6790-4CA1-999B-44A50BA6D580}"/>
    <dgm:cxn modelId="{29BFC4BE-0F7F-4371-856C-7FB18972F146}" srcId="{6E9943BC-D8F9-4900-A598-906AB329E0BE}" destId="{908E0623-1E0D-48FC-A39B-DBFC3904E061}" srcOrd="0" destOrd="0" parTransId="{8CEC3C3E-FDD2-42EA-A918-EB65EAC3D12C}" sibTransId="{1D5CBC76-4A3E-4EC4-8B65-F94C8854774B}"/>
    <dgm:cxn modelId="{1CFD8AA4-0102-4C77-B3AE-EA57178BCCC1}" type="presOf" srcId="{8CEC3C3E-FDD2-42EA-A918-EB65EAC3D12C}" destId="{C43D5508-96B5-44CF-B32E-CEBFFCED6EAD}" srcOrd="0" destOrd="0" presId="urn:microsoft.com/office/officeart/2005/8/layout/hierarchy1"/>
    <dgm:cxn modelId="{3DBAAED1-C148-4AC5-8D99-E51E3D87A8C6}" type="presOf" srcId="{27F24BF4-AD03-489A-B030-D688A6154CA7}" destId="{9FCA9973-4F72-408E-81BD-CB9F82C13EC0}" srcOrd="0" destOrd="0" presId="urn:microsoft.com/office/officeart/2005/8/layout/hierarchy1"/>
    <dgm:cxn modelId="{36C91EC2-FDB7-4F2C-A4D4-D00565BB967C}" type="presOf" srcId="{002DD3B5-60D8-4D74-86BD-33C775AC2F06}" destId="{2BB27298-0C91-49DB-BDFB-A072A67AB743}" srcOrd="0" destOrd="0" presId="urn:microsoft.com/office/officeart/2005/8/layout/hierarchy1"/>
    <dgm:cxn modelId="{13CD6DE6-2270-4045-9521-376EB07BC989}" type="presOf" srcId="{7422002A-85F3-41A0-8ADE-B8ADA90CD08D}" destId="{FA2D95D7-34FE-4E66-934D-6800B9BEC908}" srcOrd="0" destOrd="0" presId="urn:microsoft.com/office/officeart/2005/8/layout/hierarchy1"/>
    <dgm:cxn modelId="{F054C653-1FF2-4FB0-8D9C-293C5A997DA3}" srcId="{925381F6-E997-49E7-BE6D-CA94E8E21319}" destId="{DE0F9579-B084-4D94-85A2-53F14016FA2E}" srcOrd="0" destOrd="0" parTransId="{7422002A-85F3-41A0-8ADE-B8ADA90CD08D}" sibTransId="{3F50F2F1-052E-4FD1-B7B0-DC498F137FB7}"/>
    <dgm:cxn modelId="{B28B0768-03B9-4D77-AD35-90B33820CB40}" type="presOf" srcId="{925381F6-E997-49E7-BE6D-CA94E8E21319}" destId="{95BEEF1D-956F-4DD7-ADDF-3DD50B2FFD93}" srcOrd="0" destOrd="0" presId="urn:microsoft.com/office/officeart/2005/8/layout/hierarchy1"/>
    <dgm:cxn modelId="{EB8EF6FE-4B9F-47CD-B535-A8CA87916A85}" srcId="{002DD3B5-60D8-4D74-86BD-33C775AC2F06}" destId="{925381F6-E997-49E7-BE6D-CA94E8E21319}" srcOrd="0" destOrd="0" parTransId="{057E7E25-5C05-4C87-8ADC-573B13BE14C7}" sibTransId="{D531D224-FCF9-4AB4-BEA4-FC5B5FD06CCC}"/>
    <dgm:cxn modelId="{F07FEBF7-C041-45C5-8ED3-4EC65F369D9B}" type="presOf" srcId="{68BA365C-B863-4D45-AA78-DA6DF7BF805C}" destId="{DC958D5E-0AA3-4A31-8D4D-F7CD4EEF9BC4}" srcOrd="0" destOrd="0" presId="urn:microsoft.com/office/officeart/2005/8/layout/hierarchy1"/>
    <dgm:cxn modelId="{67C8063E-5627-4AE8-B4FE-CE31E0ED3F8B}" type="presParOf" srcId="{2BB27298-0C91-49DB-BDFB-A072A67AB743}" destId="{4884D97A-14BA-441E-82C2-DE8B69DD0BD1}" srcOrd="0" destOrd="0" presId="urn:microsoft.com/office/officeart/2005/8/layout/hierarchy1"/>
    <dgm:cxn modelId="{D214E032-1D7D-475B-BFDD-CD6EE1E08354}" type="presParOf" srcId="{4884D97A-14BA-441E-82C2-DE8B69DD0BD1}" destId="{E6167AEC-41D7-4AB3-BBCB-315D9E96404D}" srcOrd="0" destOrd="0" presId="urn:microsoft.com/office/officeart/2005/8/layout/hierarchy1"/>
    <dgm:cxn modelId="{4829992B-16EC-46C8-9CAF-4574156F5C21}" type="presParOf" srcId="{E6167AEC-41D7-4AB3-BBCB-315D9E96404D}" destId="{EF2CFA5A-4BA4-430C-9B72-B7F2325E7238}" srcOrd="0" destOrd="0" presId="urn:microsoft.com/office/officeart/2005/8/layout/hierarchy1"/>
    <dgm:cxn modelId="{460A41C8-88B5-4DD4-8F67-85DF68A8F20C}" type="presParOf" srcId="{E6167AEC-41D7-4AB3-BBCB-315D9E96404D}" destId="{95BEEF1D-956F-4DD7-ADDF-3DD50B2FFD93}" srcOrd="1" destOrd="0" presId="urn:microsoft.com/office/officeart/2005/8/layout/hierarchy1"/>
    <dgm:cxn modelId="{36C7FC69-7702-4D6E-BA46-5ADD838632BE}" type="presParOf" srcId="{4884D97A-14BA-441E-82C2-DE8B69DD0BD1}" destId="{DD0DCBC0-4240-495D-9E56-115CA8E8AE38}" srcOrd="1" destOrd="0" presId="urn:microsoft.com/office/officeart/2005/8/layout/hierarchy1"/>
    <dgm:cxn modelId="{801939EC-BF72-4339-883E-9B1696301D96}" type="presParOf" srcId="{DD0DCBC0-4240-495D-9E56-115CA8E8AE38}" destId="{FA2D95D7-34FE-4E66-934D-6800B9BEC908}" srcOrd="0" destOrd="0" presId="urn:microsoft.com/office/officeart/2005/8/layout/hierarchy1"/>
    <dgm:cxn modelId="{BA88AC1C-F359-4370-8BB2-462BC5F9F366}" type="presParOf" srcId="{DD0DCBC0-4240-495D-9E56-115CA8E8AE38}" destId="{9869EC55-9466-40D1-95BF-6295B5F58894}" srcOrd="1" destOrd="0" presId="urn:microsoft.com/office/officeart/2005/8/layout/hierarchy1"/>
    <dgm:cxn modelId="{DB816B6A-A317-429B-8878-973829B35EA8}" type="presParOf" srcId="{9869EC55-9466-40D1-95BF-6295B5F58894}" destId="{A20BB15D-6BD8-4560-8485-C9F63FC5FA53}" srcOrd="0" destOrd="0" presId="urn:microsoft.com/office/officeart/2005/8/layout/hierarchy1"/>
    <dgm:cxn modelId="{74B378BE-3FAF-46A9-84B8-E9A7DC0647C5}" type="presParOf" srcId="{A20BB15D-6BD8-4560-8485-C9F63FC5FA53}" destId="{12B3861A-2426-4637-A13C-D5EDA14111E9}" srcOrd="0" destOrd="0" presId="urn:microsoft.com/office/officeart/2005/8/layout/hierarchy1"/>
    <dgm:cxn modelId="{665DABB5-49ED-491A-872A-E34F09DF742C}" type="presParOf" srcId="{A20BB15D-6BD8-4560-8485-C9F63FC5FA53}" destId="{B8A499E1-9EE0-4C4C-A042-317F41FB8D6B}" srcOrd="1" destOrd="0" presId="urn:microsoft.com/office/officeart/2005/8/layout/hierarchy1"/>
    <dgm:cxn modelId="{5B9407E6-9F36-4BB3-9A45-5CCCF71D02E8}" type="presParOf" srcId="{9869EC55-9466-40D1-95BF-6295B5F58894}" destId="{F10AE727-033C-4DC4-BE68-AC4F297C37A2}" srcOrd="1" destOrd="0" presId="urn:microsoft.com/office/officeart/2005/8/layout/hierarchy1"/>
    <dgm:cxn modelId="{82AEAA99-9E6B-4A1A-8B76-9210AB2DBEDF}" type="presParOf" srcId="{F10AE727-033C-4DC4-BE68-AC4F297C37A2}" destId="{9FCA9973-4F72-408E-81BD-CB9F82C13EC0}" srcOrd="0" destOrd="0" presId="urn:microsoft.com/office/officeart/2005/8/layout/hierarchy1"/>
    <dgm:cxn modelId="{3718AA61-4F10-472D-8F21-3B498ACC9354}" type="presParOf" srcId="{F10AE727-033C-4DC4-BE68-AC4F297C37A2}" destId="{C28CB172-607D-444E-915F-F0E5F01350D4}" srcOrd="1" destOrd="0" presId="urn:microsoft.com/office/officeart/2005/8/layout/hierarchy1"/>
    <dgm:cxn modelId="{5E67C97B-323B-4A85-830F-866C4014AA15}" type="presParOf" srcId="{C28CB172-607D-444E-915F-F0E5F01350D4}" destId="{086DD910-9564-49F9-B2FA-4D19300A2612}" srcOrd="0" destOrd="0" presId="urn:microsoft.com/office/officeart/2005/8/layout/hierarchy1"/>
    <dgm:cxn modelId="{DCB54C63-AE99-4113-8DD4-1D075345BE34}" type="presParOf" srcId="{086DD910-9564-49F9-B2FA-4D19300A2612}" destId="{33C74BEF-B9BE-430E-A61B-E31904276B0B}" srcOrd="0" destOrd="0" presId="urn:microsoft.com/office/officeart/2005/8/layout/hierarchy1"/>
    <dgm:cxn modelId="{68667DCD-D276-4CC5-A617-68B278CDCD54}" type="presParOf" srcId="{086DD910-9564-49F9-B2FA-4D19300A2612}" destId="{10F1DD03-38F1-4FDB-A10E-4E324B7D2DFD}" srcOrd="1" destOrd="0" presId="urn:microsoft.com/office/officeart/2005/8/layout/hierarchy1"/>
    <dgm:cxn modelId="{0451F0FB-7C85-4079-B275-10F82222668C}" type="presParOf" srcId="{C28CB172-607D-444E-915F-F0E5F01350D4}" destId="{989C7BE5-A014-4353-82F3-1C0DBE121F91}" srcOrd="1" destOrd="0" presId="urn:microsoft.com/office/officeart/2005/8/layout/hierarchy1"/>
    <dgm:cxn modelId="{8FBC89BB-9A0A-4547-92DA-417DFDC1A9EA}" type="presParOf" srcId="{DD0DCBC0-4240-495D-9E56-115CA8E8AE38}" destId="{DC958D5E-0AA3-4A31-8D4D-F7CD4EEF9BC4}" srcOrd="2" destOrd="0" presId="urn:microsoft.com/office/officeart/2005/8/layout/hierarchy1"/>
    <dgm:cxn modelId="{2C15F0D5-9F49-4361-AF4F-62D49E6CBD89}" type="presParOf" srcId="{DD0DCBC0-4240-495D-9E56-115CA8E8AE38}" destId="{4E619F58-AEE7-4D00-B02C-C1165B000773}" srcOrd="3" destOrd="0" presId="urn:microsoft.com/office/officeart/2005/8/layout/hierarchy1"/>
    <dgm:cxn modelId="{C84E6B67-C23C-4849-9ACE-899FB47FDF36}" type="presParOf" srcId="{4E619F58-AEE7-4D00-B02C-C1165B000773}" destId="{3E9E04DA-3E57-4207-9AEE-9AEC99CED3FC}" srcOrd="0" destOrd="0" presId="urn:microsoft.com/office/officeart/2005/8/layout/hierarchy1"/>
    <dgm:cxn modelId="{0F6044E0-B000-4A24-ABB4-EEBC64368365}" type="presParOf" srcId="{3E9E04DA-3E57-4207-9AEE-9AEC99CED3FC}" destId="{7B8CC415-BDA1-411F-BA0B-C0992B104424}" srcOrd="0" destOrd="0" presId="urn:microsoft.com/office/officeart/2005/8/layout/hierarchy1"/>
    <dgm:cxn modelId="{41CEA17C-48C8-4AE8-ADB8-C56A758E3B7B}" type="presParOf" srcId="{3E9E04DA-3E57-4207-9AEE-9AEC99CED3FC}" destId="{9E866687-05ED-429A-83C9-44871972295E}" srcOrd="1" destOrd="0" presId="urn:microsoft.com/office/officeart/2005/8/layout/hierarchy1"/>
    <dgm:cxn modelId="{98BB926B-3CCF-410A-9CBB-A9AE76F455F8}" type="presParOf" srcId="{4E619F58-AEE7-4D00-B02C-C1165B000773}" destId="{86157D08-B0EA-41E2-8B36-BD902C77F576}" srcOrd="1" destOrd="0" presId="urn:microsoft.com/office/officeart/2005/8/layout/hierarchy1"/>
    <dgm:cxn modelId="{72AE8654-40C1-46DE-ACAA-EC03C9C9169D}" type="presParOf" srcId="{86157D08-B0EA-41E2-8B36-BD902C77F576}" destId="{C43D5508-96B5-44CF-B32E-CEBFFCED6EAD}" srcOrd="0" destOrd="0" presId="urn:microsoft.com/office/officeart/2005/8/layout/hierarchy1"/>
    <dgm:cxn modelId="{165A2D6C-7020-49E6-92E6-7402F60EE026}" type="presParOf" srcId="{86157D08-B0EA-41E2-8B36-BD902C77F576}" destId="{85EEA489-5D36-42C1-8240-4F1AB536F8F7}" srcOrd="1" destOrd="0" presId="urn:microsoft.com/office/officeart/2005/8/layout/hierarchy1"/>
    <dgm:cxn modelId="{29E3A88A-4D78-41D7-8DDC-8E082EDD0350}" type="presParOf" srcId="{85EEA489-5D36-42C1-8240-4F1AB536F8F7}" destId="{03DD7D62-54B4-4692-B3E5-F62D4F3CBBC3}" srcOrd="0" destOrd="0" presId="urn:microsoft.com/office/officeart/2005/8/layout/hierarchy1"/>
    <dgm:cxn modelId="{0B1ACD8F-EFB9-446C-99E1-1A273D366FC1}" type="presParOf" srcId="{03DD7D62-54B4-4692-B3E5-F62D4F3CBBC3}" destId="{AF56ECDD-CE61-4FA1-8E27-FB4B28C46C17}" srcOrd="0" destOrd="0" presId="urn:microsoft.com/office/officeart/2005/8/layout/hierarchy1"/>
    <dgm:cxn modelId="{68749A38-1716-4900-BECF-7B9ED31BF8D3}" type="presParOf" srcId="{03DD7D62-54B4-4692-B3E5-F62D4F3CBBC3}" destId="{2CCF3E9A-B228-4F71-AB5E-CBEE09730FE2}" srcOrd="1" destOrd="0" presId="urn:microsoft.com/office/officeart/2005/8/layout/hierarchy1"/>
    <dgm:cxn modelId="{C4B69056-0FB5-48CF-A822-F8F5F09CC077}" type="presParOf" srcId="{85EEA489-5D36-42C1-8240-4F1AB536F8F7}" destId="{BB3A03DD-C039-4946-8AE1-C4D2DC58466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7E94B2-7F08-4D19-A1ED-7AF8DC247AF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he-IL"/>
        </a:p>
      </dgm:t>
    </dgm:pt>
    <dgm:pt modelId="{82BA70F8-D81A-405B-B206-F801664DE680}">
      <dgm:prSet phldrT="[טקסט]"/>
      <dgm:spPr/>
      <dgm:t>
        <a:bodyPr/>
        <a:lstStyle/>
        <a:p>
          <a:pPr rtl="1"/>
          <a:r>
            <a:rPr lang="he-IL" b="1" dirty="0"/>
            <a:t>דין המצניע את קוציו בכותל</a:t>
          </a:r>
        </a:p>
      </dgm:t>
    </dgm:pt>
    <dgm:pt modelId="{E1CC16D2-24D1-4989-8783-7A7CDE2A4470}" type="parTrans" cxnId="{4CC86026-354B-49AF-9025-8101BB53B08C}">
      <dgm:prSet/>
      <dgm:spPr/>
      <dgm:t>
        <a:bodyPr/>
        <a:lstStyle/>
        <a:p>
          <a:pPr rtl="1"/>
          <a:endParaRPr lang="he-IL"/>
        </a:p>
      </dgm:t>
    </dgm:pt>
    <dgm:pt modelId="{8B553B1D-9CC0-46D8-8406-7F26FADBBB9C}" type="sibTrans" cxnId="{4CC86026-354B-49AF-9025-8101BB53B08C}">
      <dgm:prSet/>
      <dgm:spPr/>
      <dgm:t>
        <a:bodyPr/>
        <a:lstStyle/>
        <a:p>
          <a:pPr rtl="1"/>
          <a:endParaRPr lang="he-IL"/>
        </a:p>
      </dgm:t>
    </dgm:pt>
    <dgm:pt modelId="{A66F798E-2927-4BFB-A2DA-82A1200272B4}">
      <dgm:prSet phldrT="[טקסט]"/>
      <dgm:spPr/>
      <dgm:t>
        <a:bodyPr/>
        <a:lstStyle/>
        <a:p>
          <a:pPr rtl="1"/>
          <a:r>
            <a:rPr lang="he-IL" dirty="0"/>
            <a:t>חזק </a:t>
          </a:r>
          <a:br>
            <a:rPr lang="en-US" dirty="0"/>
          </a:br>
          <a:r>
            <a:rPr lang="he-IL" dirty="0"/>
            <a:t>(בריא)</a:t>
          </a:r>
        </a:p>
      </dgm:t>
    </dgm:pt>
    <dgm:pt modelId="{78D65B80-960E-476B-8BD2-4B8B2EBFFE12}" type="parTrans" cxnId="{A36D6CB6-60BE-4C54-8708-C2A02515808E}">
      <dgm:prSet/>
      <dgm:spPr/>
      <dgm:t>
        <a:bodyPr/>
        <a:lstStyle/>
        <a:p>
          <a:pPr rtl="1"/>
          <a:endParaRPr lang="he-IL"/>
        </a:p>
      </dgm:t>
    </dgm:pt>
    <dgm:pt modelId="{969542B0-9535-4809-ADD2-027225D33EAA}" type="sibTrans" cxnId="{A36D6CB6-60BE-4C54-8708-C2A02515808E}">
      <dgm:prSet/>
      <dgm:spPr/>
      <dgm:t>
        <a:bodyPr/>
        <a:lstStyle/>
        <a:p>
          <a:pPr rtl="1"/>
          <a:endParaRPr lang="he-IL"/>
        </a:p>
      </dgm:t>
    </dgm:pt>
    <dgm:pt modelId="{612431DF-5A55-47D1-80DB-95099EB3922B}">
      <dgm:prSet phldrT="[טקסט]" custT="1"/>
      <dgm:spPr/>
      <dgm:t>
        <a:bodyPr/>
        <a:lstStyle/>
        <a:p>
          <a:pPr rtl="1"/>
          <a:r>
            <a:rPr lang="he-IL" sz="3300" dirty="0"/>
            <a:t>פטור </a:t>
          </a:r>
        </a:p>
        <a:p>
          <a:pPr rtl="1"/>
          <a:r>
            <a:rPr lang="he-IL" sz="2000" dirty="0"/>
            <a:t>(בעל הכותל- חייב)</a:t>
          </a:r>
          <a:endParaRPr lang="he-IL" sz="3300" dirty="0"/>
        </a:p>
      </dgm:t>
    </dgm:pt>
    <dgm:pt modelId="{1805F12B-5294-4790-81E8-973C330CC73D}" type="parTrans" cxnId="{24BDBBFA-A547-4698-8F28-DEFCBB651F4D}">
      <dgm:prSet/>
      <dgm:spPr/>
      <dgm:t>
        <a:bodyPr/>
        <a:lstStyle/>
        <a:p>
          <a:pPr rtl="1"/>
          <a:endParaRPr lang="he-IL"/>
        </a:p>
      </dgm:t>
    </dgm:pt>
    <dgm:pt modelId="{965A565F-19DC-442D-A9F5-ECAAC86C29FE}" type="sibTrans" cxnId="{24BDBBFA-A547-4698-8F28-DEFCBB651F4D}">
      <dgm:prSet/>
      <dgm:spPr/>
      <dgm:t>
        <a:bodyPr/>
        <a:lstStyle/>
        <a:p>
          <a:pPr rtl="1"/>
          <a:endParaRPr lang="he-IL"/>
        </a:p>
      </dgm:t>
    </dgm:pt>
    <dgm:pt modelId="{53DA0537-12E3-48A7-9D3D-AA17F2DE00CF}">
      <dgm:prSet phldrT="[טקסט]"/>
      <dgm:spPr/>
      <dgm:t>
        <a:bodyPr/>
        <a:lstStyle/>
        <a:p>
          <a:pPr rtl="1"/>
          <a:r>
            <a:rPr lang="he-IL" dirty="0"/>
            <a:t>חלש (רעוע)</a:t>
          </a:r>
        </a:p>
      </dgm:t>
    </dgm:pt>
    <dgm:pt modelId="{E72C7C0B-E63E-4C3F-9AE5-562B277EED7B}" type="parTrans" cxnId="{DF192E9E-6927-40C5-9D3E-FB1016F66AD6}">
      <dgm:prSet/>
      <dgm:spPr/>
      <dgm:t>
        <a:bodyPr/>
        <a:lstStyle/>
        <a:p>
          <a:pPr rtl="1"/>
          <a:endParaRPr lang="he-IL"/>
        </a:p>
      </dgm:t>
    </dgm:pt>
    <dgm:pt modelId="{3E83EECC-D64F-4369-94E0-CADF40C9FAC6}" type="sibTrans" cxnId="{DF192E9E-6927-40C5-9D3E-FB1016F66AD6}">
      <dgm:prSet/>
      <dgm:spPr/>
      <dgm:t>
        <a:bodyPr/>
        <a:lstStyle/>
        <a:p>
          <a:pPr rtl="1"/>
          <a:endParaRPr lang="he-IL"/>
        </a:p>
      </dgm:t>
    </dgm:pt>
    <dgm:pt modelId="{33BB4FBF-17F0-4179-B3E4-38D67DF9AA3D}">
      <dgm:prSet phldrT="[טקסט]"/>
      <dgm:spPr/>
      <dgm:t>
        <a:bodyPr/>
        <a:lstStyle/>
        <a:p>
          <a:pPr rtl="1"/>
          <a:r>
            <a:rPr lang="he-IL" dirty="0"/>
            <a:t>חייב</a:t>
          </a:r>
        </a:p>
      </dgm:t>
    </dgm:pt>
    <dgm:pt modelId="{C6939DC1-AFB7-424A-A111-8189FD31FF0B}" type="parTrans" cxnId="{36FCDF9D-1B10-4DE3-90DF-932A07BC00AA}">
      <dgm:prSet/>
      <dgm:spPr/>
      <dgm:t>
        <a:bodyPr/>
        <a:lstStyle/>
        <a:p>
          <a:pPr rtl="1"/>
          <a:endParaRPr lang="he-IL"/>
        </a:p>
      </dgm:t>
    </dgm:pt>
    <dgm:pt modelId="{0A3966D8-00A5-4836-9B90-B2C2D4D19D40}" type="sibTrans" cxnId="{36FCDF9D-1B10-4DE3-90DF-932A07BC00AA}">
      <dgm:prSet/>
      <dgm:spPr/>
      <dgm:t>
        <a:bodyPr/>
        <a:lstStyle/>
        <a:p>
          <a:pPr rtl="1"/>
          <a:endParaRPr lang="he-IL"/>
        </a:p>
      </dgm:t>
    </dgm:pt>
    <dgm:pt modelId="{7EE883E5-D2E8-4D53-8D33-311AA03489DA}" type="pres">
      <dgm:prSet presAssocID="{7D7E94B2-7F08-4D19-A1ED-7AF8DC247AF4}" presName="hierChild1" presStyleCnt="0">
        <dgm:presLayoutVars>
          <dgm:chPref val="1"/>
          <dgm:dir/>
          <dgm:animOne val="branch"/>
          <dgm:animLvl val="lvl"/>
          <dgm:resizeHandles/>
        </dgm:presLayoutVars>
      </dgm:prSet>
      <dgm:spPr/>
    </dgm:pt>
    <dgm:pt modelId="{151C3D87-34A8-4052-9D1B-E403976BA00E}" type="pres">
      <dgm:prSet presAssocID="{82BA70F8-D81A-405B-B206-F801664DE680}" presName="hierRoot1" presStyleCnt="0"/>
      <dgm:spPr/>
    </dgm:pt>
    <dgm:pt modelId="{E89F5CB0-3D78-4E34-8120-CA98C5A19C85}" type="pres">
      <dgm:prSet presAssocID="{82BA70F8-D81A-405B-B206-F801664DE680}" presName="composite" presStyleCnt="0"/>
      <dgm:spPr/>
    </dgm:pt>
    <dgm:pt modelId="{9176AEB5-4520-47A6-8046-8827EFF639A1}" type="pres">
      <dgm:prSet presAssocID="{82BA70F8-D81A-405B-B206-F801664DE680}" presName="background" presStyleLbl="node0" presStyleIdx="0" presStyleCnt="1"/>
      <dgm:spPr/>
    </dgm:pt>
    <dgm:pt modelId="{3E4910A9-709C-469E-A7DC-FA1F143C85EE}" type="pres">
      <dgm:prSet presAssocID="{82BA70F8-D81A-405B-B206-F801664DE680}" presName="text" presStyleLbl="fgAcc0" presStyleIdx="0" presStyleCnt="1">
        <dgm:presLayoutVars>
          <dgm:chPref val="3"/>
        </dgm:presLayoutVars>
      </dgm:prSet>
      <dgm:spPr/>
    </dgm:pt>
    <dgm:pt modelId="{F0C74687-681E-49F1-B362-26CCE7B10B89}" type="pres">
      <dgm:prSet presAssocID="{82BA70F8-D81A-405B-B206-F801664DE680}" presName="hierChild2" presStyleCnt="0"/>
      <dgm:spPr/>
    </dgm:pt>
    <dgm:pt modelId="{0E941CC7-7314-4743-9D60-EB8C05CD8928}" type="pres">
      <dgm:prSet presAssocID="{78D65B80-960E-476B-8BD2-4B8B2EBFFE12}" presName="Name10" presStyleLbl="parChTrans1D2" presStyleIdx="0" presStyleCnt="2"/>
      <dgm:spPr/>
    </dgm:pt>
    <dgm:pt modelId="{B6B0D8BB-AB9E-4A8A-8C9D-509E3FEEA209}" type="pres">
      <dgm:prSet presAssocID="{A66F798E-2927-4BFB-A2DA-82A1200272B4}" presName="hierRoot2" presStyleCnt="0"/>
      <dgm:spPr/>
    </dgm:pt>
    <dgm:pt modelId="{77AB2A61-0A71-43B6-829D-1A99D4173F37}" type="pres">
      <dgm:prSet presAssocID="{A66F798E-2927-4BFB-A2DA-82A1200272B4}" presName="composite2" presStyleCnt="0"/>
      <dgm:spPr/>
    </dgm:pt>
    <dgm:pt modelId="{0D5CCB96-B4B4-496E-BFD7-9AF72F3AE0FD}" type="pres">
      <dgm:prSet presAssocID="{A66F798E-2927-4BFB-A2DA-82A1200272B4}" presName="background2" presStyleLbl="node2" presStyleIdx="0" presStyleCnt="2"/>
      <dgm:spPr/>
    </dgm:pt>
    <dgm:pt modelId="{97DE7252-D127-4CA2-8B00-298E908C74B7}" type="pres">
      <dgm:prSet presAssocID="{A66F798E-2927-4BFB-A2DA-82A1200272B4}" presName="text2" presStyleLbl="fgAcc2" presStyleIdx="0" presStyleCnt="2">
        <dgm:presLayoutVars>
          <dgm:chPref val="3"/>
        </dgm:presLayoutVars>
      </dgm:prSet>
      <dgm:spPr/>
    </dgm:pt>
    <dgm:pt modelId="{99722B2E-D0AB-4C39-BF01-709696D2A5DA}" type="pres">
      <dgm:prSet presAssocID="{A66F798E-2927-4BFB-A2DA-82A1200272B4}" presName="hierChild3" presStyleCnt="0"/>
      <dgm:spPr/>
    </dgm:pt>
    <dgm:pt modelId="{B6203E2A-3133-4F7B-A4D3-50830DC11F2D}" type="pres">
      <dgm:prSet presAssocID="{1805F12B-5294-4790-81E8-973C330CC73D}" presName="Name17" presStyleLbl="parChTrans1D3" presStyleIdx="0" presStyleCnt="2"/>
      <dgm:spPr/>
    </dgm:pt>
    <dgm:pt modelId="{52BCC814-F0CE-403F-B3AF-7178271BC40A}" type="pres">
      <dgm:prSet presAssocID="{612431DF-5A55-47D1-80DB-95099EB3922B}" presName="hierRoot3" presStyleCnt="0"/>
      <dgm:spPr/>
    </dgm:pt>
    <dgm:pt modelId="{2955FC4D-D7FF-4744-92C3-CDA6154772BB}" type="pres">
      <dgm:prSet presAssocID="{612431DF-5A55-47D1-80DB-95099EB3922B}" presName="composite3" presStyleCnt="0"/>
      <dgm:spPr/>
    </dgm:pt>
    <dgm:pt modelId="{877E4C07-7CB5-49DC-B2CE-72517810E109}" type="pres">
      <dgm:prSet presAssocID="{612431DF-5A55-47D1-80DB-95099EB3922B}" presName="background3" presStyleLbl="node3" presStyleIdx="0" presStyleCnt="2"/>
      <dgm:spPr/>
    </dgm:pt>
    <dgm:pt modelId="{2BC46F34-5B54-448E-BABB-FA029F95CA10}" type="pres">
      <dgm:prSet presAssocID="{612431DF-5A55-47D1-80DB-95099EB3922B}" presName="text3" presStyleLbl="fgAcc3" presStyleIdx="0" presStyleCnt="2">
        <dgm:presLayoutVars>
          <dgm:chPref val="3"/>
        </dgm:presLayoutVars>
      </dgm:prSet>
      <dgm:spPr/>
    </dgm:pt>
    <dgm:pt modelId="{9D86E4D4-259C-4850-A7E3-1E6560EC1880}" type="pres">
      <dgm:prSet presAssocID="{612431DF-5A55-47D1-80DB-95099EB3922B}" presName="hierChild4" presStyleCnt="0"/>
      <dgm:spPr/>
    </dgm:pt>
    <dgm:pt modelId="{7BFCF244-BD1F-4751-80EF-113CFBCADAAB}" type="pres">
      <dgm:prSet presAssocID="{E72C7C0B-E63E-4C3F-9AE5-562B277EED7B}" presName="Name10" presStyleLbl="parChTrans1D2" presStyleIdx="1" presStyleCnt="2"/>
      <dgm:spPr/>
    </dgm:pt>
    <dgm:pt modelId="{B44D16E4-159C-4AC2-9A9A-A0DB4DD79487}" type="pres">
      <dgm:prSet presAssocID="{53DA0537-12E3-48A7-9D3D-AA17F2DE00CF}" presName="hierRoot2" presStyleCnt="0"/>
      <dgm:spPr/>
    </dgm:pt>
    <dgm:pt modelId="{28CF4118-5A81-4B92-A6E1-C6F4DFA8156C}" type="pres">
      <dgm:prSet presAssocID="{53DA0537-12E3-48A7-9D3D-AA17F2DE00CF}" presName="composite2" presStyleCnt="0"/>
      <dgm:spPr/>
    </dgm:pt>
    <dgm:pt modelId="{80DB9B32-FCFF-4274-B14B-C0821828D6CD}" type="pres">
      <dgm:prSet presAssocID="{53DA0537-12E3-48A7-9D3D-AA17F2DE00CF}" presName="background2" presStyleLbl="node2" presStyleIdx="1" presStyleCnt="2"/>
      <dgm:spPr/>
    </dgm:pt>
    <dgm:pt modelId="{5724826C-A5A5-45E7-891D-749ED887B5C9}" type="pres">
      <dgm:prSet presAssocID="{53DA0537-12E3-48A7-9D3D-AA17F2DE00CF}" presName="text2" presStyleLbl="fgAcc2" presStyleIdx="1" presStyleCnt="2">
        <dgm:presLayoutVars>
          <dgm:chPref val="3"/>
        </dgm:presLayoutVars>
      </dgm:prSet>
      <dgm:spPr/>
    </dgm:pt>
    <dgm:pt modelId="{2FE24941-F1EF-407B-B376-04BABAC4CC39}" type="pres">
      <dgm:prSet presAssocID="{53DA0537-12E3-48A7-9D3D-AA17F2DE00CF}" presName="hierChild3" presStyleCnt="0"/>
      <dgm:spPr/>
    </dgm:pt>
    <dgm:pt modelId="{82129CD4-B027-4D46-9A1C-113D798B9B26}" type="pres">
      <dgm:prSet presAssocID="{C6939DC1-AFB7-424A-A111-8189FD31FF0B}" presName="Name17" presStyleLbl="parChTrans1D3" presStyleIdx="1" presStyleCnt="2"/>
      <dgm:spPr/>
    </dgm:pt>
    <dgm:pt modelId="{E7F14A12-F63B-4F58-962C-DBB64E2942DC}" type="pres">
      <dgm:prSet presAssocID="{33BB4FBF-17F0-4179-B3E4-38D67DF9AA3D}" presName="hierRoot3" presStyleCnt="0"/>
      <dgm:spPr/>
    </dgm:pt>
    <dgm:pt modelId="{0398B6CD-D0D2-4C1E-8850-83252A5EB931}" type="pres">
      <dgm:prSet presAssocID="{33BB4FBF-17F0-4179-B3E4-38D67DF9AA3D}" presName="composite3" presStyleCnt="0"/>
      <dgm:spPr/>
    </dgm:pt>
    <dgm:pt modelId="{1795C1C1-E6E0-4CED-8B8F-321BDD835A55}" type="pres">
      <dgm:prSet presAssocID="{33BB4FBF-17F0-4179-B3E4-38D67DF9AA3D}" presName="background3" presStyleLbl="node3" presStyleIdx="1" presStyleCnt="2"/>
      <dgm:spPr/>
    </dgm:pt>
    <dgm:pt modelId="{CCE2C259-3F67-480B-8F1F-B33CEFEC9FC6}" type="pres">
      <dgm:prSet presAssocID="{33BB4FBF-17F0-4179-B3E4-38D67DF9AA3D}" presName="text3" presStyleLbl="fgAcc3" presStyleIdx="1" presStyleCnt="2">
        <dgm:presLayoutVars>
          <dgm:chPref val="3"/>
        </dgm:presLayoutVars>
      </dgm:prSet>
      <dgm:spPr/>
    </dgm:pt>
    <dgm:pt modelId="{CF255FB3-E3B5-4EE7-BA84-FA55F7A78275}" type="pres">
      <dgm:prSet presAssocID="{33BB4FBF-17F0-4179-B3E4-38D67DF9AA3D}" presName="hierChild4" presStyleCnt="0"/>
      <dgm:spPr/>
    </dgm:pt>
  </dgm:ptLst>
  <dgm:cxnLst>
    <dgm:cxn modelId="{24BDBBFA-A547-4698-8F28-DEFCBB651F4D}" srcId="{A66F798E-2927-4BFB-A2DA-82A1200272B4}" destId="{612431DF-5A55-47D1-80DB-95099EB3922B}" srcOrd="0" destOrd="0" parTransId="{1805F12B-5294-4790-81E8-973C330CC73D}" sibTransId="{965A565F-19DC-442D-A9F5-ECAAC86C29FE}"/>
    <dgm:cxn modelId="{A36D6CB6-60BE-4C54-8708-C2A02515808E}" srcId="{82BA70F8-D81A-405B-B206-F801664DE680}" destId="{A66F798E-2927-4BFB-A2DA-82A1200272B4}" srcOrd="0" destOrd="0" parTransId="{78D65B80-960E-476B-8BD2-4B8B2EBFFE12}" sibTransId="{969542B0-9535-4809-ADD2-027225D33EAA}"/>
    <dgm:cxn modelId="{F314E689-D347-46F9-B050-78AAD6B0BB0C}" type="presOf" srcId="{A66F798E-2927-4BFB-A2DA-82A1200272B4}" destId="{97DE7252-D127-4CA2-8B00-298E908C74B7}" srcOrd="0" destOrd="0" presId="urn:microsoft.com/office/officeart/2005/8/layout/hierarchy1"/>
    <dgm:cxn modelId="{5863041B-C8D6-4559-A82A-414AA4DBE2D2}" type="presOf" srcId="{1805F12B-5294-4790-81E8-973C330CC73D}" destId="{B6203E2A-3133-4F7B-A4D3-50830DC11F2D}" srcOrd="0" destOrd="0" presId="urn:microsoft.com/office/officeart/2005/8/layout/hierarchy1"/>
    <dgm:cxn modelId="{89DDE2CC-A221-4185-801A-77EF53A6D844}" type="presOf" srcId="{82BA70F8-D81A-405B-B206-F801664DE680}" destId="{3E4910A9-709C-469E-A7DC-FA1F143C85EE}" srcOrd="0" destOrd="0" presId="urn:microsoft.com/office/officeart/2005/8/layout/hierarchy1"/>
    <dgm:cxn modelId="{B5E21759-913D-4169-BFA6-460966DB83D8}" type="presOf" srcId="{E72C7C0B-E63E-4C3F-9AE5-562B277EED7B}" destId="{7BFCF244-BD1F-4751-80EF-113CFBCADAAB}" srcOrd="0" destOrd="0" presId="urn:microsoft.com/office/officeart/2005/8/layout/hierarchy1"/>
    <dgm:cxn modelId="{DF192E9E-6927-40C5-9D3E-FB1016F66AD6}" srcId="{82BA70F8-D81A-405B-B206-F801664DE680}" destId="{53DA0537-12E3-48A7-9D3D-AA17F2DE00CF}" srcOrd="1" destOrd="0" parTransId="{E72C7C0B-E63E-4C3F-9AE5-562B277EED7B}" sibTransId="{3E83EECC-D64F-4369-94E0-CADF40C9FAC6}"/>
    <dgm:cxn modelId="{DB701FB6-B0A1-4B4A-9673-7425BA3475F6}" type="presOf" srcId="{78D65B80-960E-476B-8BD2-4B8B2EBFFE12}" destId="{0E941CC7-7314-4743-9D60-EB8C05CD8928}" srcOrd="0" destOrd="0" presId="urn:microsoft.com/office/officeart/2005/8/layout/hierarchy1"/>
    <dgm:cxn modelId="{83F97287-2E0D-420F-A8C1-E4DD5FDEDBBC}" type="presOf" srcId="{7D7E94B2-7F08-4D19-A1ED-7AF8DC247AF4}" destId="{7EE883E5-D2E8-4D53-8D33-311AA03489DA}" srcOrd="0" destOrd="0" presId="urn:microsoft.com/office/officeart/2005/8/layout/hierarchy1"/>
    <dgm:cxn modelId="{36FCDF9D-1B10-4DE3-90DF-932A07BC00AA}" srcId="{53DA0537-12E3-48A7-9D3D-AA17F2DE00CF}" destId="{33BB4FBF-17F0-4179-B3E4-38D67DF9AA3D}" srcOrd="0" destOrd="0" parTransId="{C6939DC1-AFB7-424A-A111-8189FD31FF0B}" sibTransId="{0A3966D8-00A5-4836-9B90-B2C2D4D19D40}"/>
    <dgm:cxn modelId="{0206556E-1588-4149-9D8A-7FEAB2A4BC07}" type="presOf" srcId="{C6939DC1-AFB7-424A-A111-8189FD31FF0B}" destId="{82129CD4-B027-4D46-9A1C-113D798B9B26}" srcOrd="0" destOrd="0" presId="urn:microsoft.com/office/officeart/2005/8/layout/hierarchy1"/>
    <dgm:cxn modelId="{ECF65728-0A6E-4BAB-8B9F-561EFED659C0}" type="presOf" srcId="{612431DF-5A55-47D1-80DB-95099EB3922B}" destId="{2BC46F34-5B54-448E-BABB-FA029F95CA10}" srcOrd="0" destOrd="0" presId="urn:microsoft.com/office/officeart/2005/8/layout/hierarchy1"/>
    <dgm:cxn modelId="{CE7C53ED-DB39-4BAB-9476-C98EA2FE635A}" type="presOf" srcId="{53DA0537-12E3-48A7-9D3D-AA17F2DE00CF}" destId="{5724826C-A5A5-45E7-891D-749ED887B5C9}" srcOrd="0" destOrd="0" presId="urn:microsoft.com/office/officeart/2005/8/layout/hierarchy1"/>
    <dgm:cxn modelId="{21371984-1927-4546-B3EB-79921FEA7D65}" type="presOf" srcId="{33BB4FBF-17F0-4179-B3E4-38D67DF9AA3D}" destId="{CCE2C259-3F67-480B-8F1F-B33CEFEC9FC6}" srcOrd="0" destOrd="0" presId="urn:microsoft.com/office/officeart/2005/8/layout/hierarchy1"/>
    <dgm:cxn modelId="{4CC86026-354B-49AF-9025-8101BB53B08C}" srcId="{7D7E94B2-7F08-4D19-A1ED-7AF8DC247AF4}" destId="{82BA70F8-D81A-405B-B206-F801664DE680}" srcOrd="0" destOrd="0" parTransId="{E1CC16D2-24D1-4989-8783-7A7CDE2A4470}" sibTransId="{8B553B1D-9CC0-46D8-8406-7F26FADBBB9C}"/>
    <dgm:cxn modelId="{AA9CE53D-1962-4118-9B60-CDA6C1619569}" type="presParOf" srcId="{7EE883E5-D2E8-4D53-8D33-311AA03489DA}" destId="{151C3D87-34A8-4052-9D1B-E403976BA00E}" srcOrd="0" destOrd="0" presId="urn:microsoft.com/office/officeart/2005/8/layout/hierarchy1"/>
    <dgm:cxn modelId="{85468C47-B3A3-4490-8A72-863CD66FC69E}" type="presParOf" srcId="{151C3D87-34A8-4052-9D1B-E403976BA00E}" destId="{E89F5CB0-3D78-4E34-8120-CA98C5A19C85}" srcOrd="0" destOrd="0" presId="urn:microsoft.com/office/officeart/2005/8/layout/hierarchy1"/>
    <dgm:cxn modelId="{E923F6EE-1BA3-4D9A-9C09-724A5B100F6B}" type="presParOf" srcId="{E89F5CB0-3D78-4E34-8120-CA98C5A19C85}" destId="{9176AEB5-4520-47A6-8046-8827EFF639A1}" srcOrd="0" destOrd="0" presId="urn:microsoft.com/office/officeart/2005/8/layout/hierarchy1"/>
    <dgm:cxn modelId="{39C288EF-1386-4F4D-B912-8F910F7E24ED}" type="presParOf" srcId="{E89F5CB0-3D78-4E34-8120-CA98C5A19C85}" destId="{3E4910A9-709C-469E-A7DC-FA1F143C85EE}" srcOrd="1" destOrd="0" presId="urn:microsoft.com/office/officeart/2005/8/layout/hierarchy1"/>
    <dgm:cxn modelId="{57F023FD-DB08-406A-8985-4E7E538A12BB}" type="presParOf" srcId="{151C3D87-34A8-4052-9D1B-E403976BA00E}" destId="{F0C74687-681E-49F1-B362-26CCE7B10B89}" srcOrd="1" destOrd="0" presId="urn:microsoft.com/office/officeart/2005/8/layout/hierarchy1"/>
    <dgm:cxn modelId="{CFB0D64B-6767-4AC1-B102-5FE2865D5931}" type="presParOf" srcId="{F0C74687-681E-49F1-B362-26CCE7B10B89}" destId="{0E941CC7-7314-4743-9D60-EB8C05CD8928}" srcOrd="0" destOrd="0" presId="urn:microsoft.com/office/officeart/2005/8/layout/hierarchy1"/>
    <dgm:cxn modelId="{CD2C32B0-EAF8-47B9-B0A8-04B1D396E72F}" type="presParOf" srcId="{F0C74687-681E-49F1-B362-26CCE7B10B89}" destId="{B6B0D8BB-AB9E-4A8A-8C9D-509E3FEEA209}" srcOrd="1" destOrd="0" presId="urn:microsoft.com/office/officeart/2005/8/layout/hierarchy1"/>
    <dgm:cxn modelId="{90AE353C-BB69-4082-A49E-F7344D160151}" type="presParOf" srcId="{B6B0D8BB-AB9E-4A8A-8C9D-509E3FEEA209}" destId="{77AB2A61-0A71-43B6-829D-1A99D4173F37}" srcOrd="0" destOrd="0" presId="urn:microsoft.com/office/officeart/2005/8/layout/hierarchy1"/>
    <dgm:cxn modelId="{8737F050-1465-4436-A56F-4DDADACEBC5B}" type="presParOf" srcId="{77AB2A61-0A71-43B6-829D-1A99D4173F37}" destId="{0D5CCB96-B4B4-496E-BFD7-9AF72F3AE0FD}" srcOrd="0" destOrd="0" presId="urn:microsoft.com/office/officeart/2005/8/layout/hierarchy1"/>
    <dgm:cxn modelId="{8A5B21DF-71A0-4AD9-957E-CB671970E75C}" type="presParOf" srcId="{77AB2A61-0A71-43B6-829D-1A99D4173F37}" destId="{97DE7252-D127-4CA2-8B00-298E908C74B7}" srcOrd="1" destOrd="0" presId="urn:microsoft.com/office/officeart/2005/8/layout/hierarchy1"/>
    <dgm:cxn modelId="{4C180A3D-6E50-40E1-8EC7-8A855E727F55}" type="presParOf" srcId="{B6B0D8BB-AB9E-4A8A-8C9D-509E3FEEA209}" destId="{99722B2E-D0AB-4C39-BF01-709696D2A5DA}" srcOrd="1" destOrd="0" presId="urn:microsoft.com/office/officeart/2005/8/layout/hierarchy1"/>
    <dgm:cxn modelId="{94A39182-A547-4A54-AC26-ABA2ADF7E250}" type="presParOf" srcId="{99722B2E-D0AB-4C39-BF01-709696D2A5DA}" destId="{B6203E2A-3133-4F7B-A4D3-50830DC11F2D}" srcOrd="0" destOrd="0" presId="urn:microsoft.com/office/officeart/2005/8/layout/hierarchy1"/>
    <dgm:cxn modelId="{CB8AF7DF-A4B5-46BD-966B-F2B70E1C39A8}" type="presParOf" srcId="{99722B2E-D0AB-4C39-BF01-709696D2A5DA}" destId="{52BCC814-F0CE-403F-B3AF-7178271BC40A}" srcOrd="1" destOrd="0" presId="urn:microsoft.com/office/officeart/2005/8/layout/hierarchy1"/>
    <dgm:cxn modelId="{80E411E6-A476-42C4-A4C6-2769E42202FD}" type="presParOf" srcId="{52BCC814-F0CE-403F-B3AF-7178271BC40A}" destId="{2955FC4D-D7FF-4744-92C3-CDA6154772BB}" srcOrd="0" destOrd="0" presId="urn:microsoft.com/office/officeart/2005/8/layout/hierarchy1"/>
    <dgm:cxn modelId="{7757F79F-6998-4297-9B57-FB040EE5ED06}" type="presParOf" srcId="{2955FC4D-D7FF-4744-92C3-CDA6154772BB}" destId="{877E4C07-7CB5-49DC-B2CE-72517810E109}" srcOrd="0" destOrd="0" presId="urn:microsoft.com/office/officeart/2005/8/layout/hierarchy1"/>
    <dgm:cxn modelId="{517EB6C0-85C6-4A0A-BA9A-9A4795BC6877}" type="presParOf" srcId="{2955FC4D-D7FF-4744-92C3-CDA6154772BB}" destId="{2BC46F34-5B54-448E-BABB-FA029F95CA10}" srcOrd="1" destOrd="0" presId="urn:microsoft.com/office/officeart/2005/8/layout/hierarchy1"/>
    <dgm:cxn modelId="{293FF7C8-D3D8-43D5-A13E-C180118BC30D}" type="presParOf" srcId="{52BCC814-F0CE-403F-B3AF-7178271BC40A}" destId="{9D86E4D4-259C-4850-A7E3-1E6560EC1880}" srcOrd="1" destOrd="0" presId="urn:microsoft.com/office/officeart/2005/8/layout/hierarchy1"/>
    <dgm:cxn modelId="{CF4EADE8-61D2-4BFF-B715-348BC2397877}" type="presParOf" srcId="{F0C74687-681E-49F1-B362-26CCE7B10B89}" destId="{7BFCF244-BD1F-4751-80EF-113CFBCADAAB}" srcOrd="2" destOrd="0" presId="urn:microsoft.com/office/officeart/2005/8/layout/hierarchy1"/>
    <dgm:cxn modelId="{64A8F5D6-3E14-4D8D-A239-CDF9F943F0CB}" type="presParOf" srcId="{F0C74687-681E-49F1-B362-26CCE7B10B89}" destId="{B44D16E4-159C-4AC2-9A9A-A0DB4DD79487}" srcOrd="3" destOrd="0" presId="urn:microsoft.com/office/officeart/2005/8/layout/hierarchy1"/>
    <dgm:cxn modelId="{406579D0-2F2D-4229-881B-300C89F38FD1}" type="presParOf" srcId="{B44D16E4-159C-4AC2-9A9A-A0DB4DD79487}" destId="{28CF4118-5A81-4B92-A6E1-C6F4DFA8156C}" srcOrd="0" destOrd="0" presId="urn:microsoft.com/office/officeart/2005/8/layout/hierarchy1"/>
    <dgm:cxn modelId="{A8E65A1A-A011-4002-BE44-47D60F11F14E}" type="presParOf" srcId="{28CF4118-5A81-4B92-A6E1-C6F4DFA8156C}" destId="{80DB9B32-FCFF-4274-B14B-C0821828D6CD}" srcOrd="0" destOrd="0" presId="urn:microsoft.com/office/officeart/2005/8/layout/hierarchy1"/>
    <dgm:cxn modelId="{2B393195-80B6-4B24-95BC-CE770754EDE1}" type="presParOf" srcId="{28CF4118-5A81-4B92-A6E1-C6F4DFA8156C}" destId="{5724826C-A5A5-45E7-891D-749ED887B5C9}" srcOrd="1" destOrd="0" presId="urn:microsoft.com/office/officeart/2005/8/layout/hierarchy1"/>
    <dgm:cxn modelId="{5FB5EEE0-F0F8-4264-83CF-1C5A2352479A}" type="presParOf" srcId="{B44D16E4-159C-4AC2-9A9A-A0DB4DD79487}" destId="{2FE24941-F1EF-407B-B376-04BABAC4CC39}" srcOrd="1" destOrd="0" presId="urn:microsoft.com/office/officeart/2005/8/layout/hierarchy1"/>
    <dgm:cxn modelId="{ECEFC228-E5A3-4182-A3BF-D17BBC728417}" type="presParOf" srcId="{2FE24941-F1EF-407B-B376-04BABAC4CC39}" destId="{82129CD4-B027-4D46-9A1C-113D798B9B26}" srcOrd="0" destOrd="0" presId="urn:microsoft.com/office/officeart/2005/8/layout/hierarchy1"/>
    <dgm:cxn modelId="{5682ADF2-8703-458D-974D-1FC706B19D46}" type="presParOf" srcId="{2FE24941-F1EF-407B-B376-04BABAC4CC39}" destId="{E7F14A12-F63B-4F58-962C-DBB64E2942DC}" srcOrd="1" destOrd="0" presId="urn:microsoft.com/office/officeart/2005/8/layout/hierarchy1"/>
    <dgm:cxn modelId="{F2FD8739-A2BD-4F80-A9FD-11B0A0209C2B}" type="presParOf" srcId="{E7F14A12-F63B-4F58-962C-DBB64E2942DC}" destId="{0398B6CD-D0D2-4C1E-8850-83252A5EB931}" srcOrd="0" destOrd="0" presId="urn:microsoft.com/office/officeart/2005/8/layout/hierarchy1"/>
    <dgm:cxn modelId="{9D716A6D-E9E6-4357-AE8D-66468AE1BA24}" type="presParOf" srcId="{0398B6CD-D0D2-4C1E-8850-83252A5EB931}" destId="{1795C1C1-E6E0-4CED-8B8F-321BDD835A55}" srcOrd="0" destOrd="0" presId="urn:microsoft.com/office/officeart/2005/8/layout/hierarchy1"/>
    <dgm:cxn modelId="{9DBAF129-2885-4DA3-915F-96CB23FAF8ED}" type="presParOf" srcId="{0398B6CD-D0D2-4C1E-8850-83252A5EB931}" destId="{CCE2C259-3F67-480B-8F1F-B33CEFEC9FC6}" srcOrd="1" destOrd="0" presId="urn:microsoft.com/office/officeart/2005/8/layout/hierarchy1"/>
    <dgm:cxn modelId="{1A602EE0-8F2C-473A-995E-9E7AEF49496C}" type="presParOf" srcId="{E7F14A12-F63B-4F58-962C-DBB64E2942DC}" destId="{CF255FB3-E3B5-4EE7-BA84-FA55F7A7827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F359E6-3ED5-4484-BC15-A647EA9D748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he-IL"/>
        </a:p>
      </dgm:t>
    </dgm:pt>
    <dgm:pt modelId="{FEC18E67-6CE9-4A32-BEF9-82D23A2288AD}">
      <dgm:prSet phldrT="[טקסט]" custT="1"/>
      <dgm:spPr/>
      <dgm:t>
        <a:bodyPr/>
        <a:lstStyle/>
        <a:p>
          <a:pPr rtl="1"/>
          <a:r>
            <a:rPr lang="he-IL" sz="2400" b="1" dirty="0"/>
            <a:t>כיצד הכי עדיף מצד מידת חסידות להיפטר מהקוצים?</a:t>
          </a:r>
        </a:p>
      </dgm:t>
    </dgm:pt>
    <dgm:pt modelId="{94638605-261C-4186-84A3-9A48F01D27BD}" type="parTrans" cxnId="{76B558B4-5AD4-4D21-85DE-FD290BF7824F}">
      <dgm:prSet/>
      <dgm:spPr/>
      <dgm:t>
        <a:bodyPr/>
        <a:lstStyle/>
        <a:p>
          <a:pPr rtl="1"/>
          <a:endParaRPr lang="he-IL"/>
        </a:p>
      </dgm:t>
    </dgm:pt>
    <dgm:pt modelId="{878900FB-68C2-4296-B798-E6B9048C046C}" type="sibTrans" cxnId="{76B558B4-5AD4-4D21-85DE-FD290BF7824F}">
      <dgm:prSet/>
      <dgm:spPr/>
      <dgm:t>
        <a:bodyPr/>
        <a:lstStyle/>
        <a:p>
          <a:pPr rtl="1"/>
          <a:endParaRPr lang="he-IL"/>
        </a:p>
      </dgm:t>
    </dgm:pt>
    <dgm:pt modelId="{C1AD8544-F4D9-46CD-AC7B-28AE36C6137E}">
      <dgm:prSet phldrT="[טקסט]"/>
      <dgm:spPr/>
      <dgm:t>
        <a:bodyPr/>
        <a:lstStyle/>
        <a:p>
          <a:pPr rtl="1"/>
          <a:r>
            <a:rPr lang="he-IL" dirty="0"/>
            <a:t>רבא</a:t>
          </a:r>
        </a:p>
      </dgm:t>
    </dgm:pt>
    <dgm:pt modelId="{86A93190-C5B2-4A37-80CB-4F4C4454C715}" type="parTrans" cxnId="{90D3753B-2FBF-46D0-BC88-2EBFED97AABD}">
      <dgm:prSet/>
      <dgm:spPr/>
      <dgm:t>
        <a:bodyPr/>
        <a:lstStyle/>
        <a:p>
          <a:pPr rtl="1"/>
          <a:endParaRPr lang="he-IL"/>
        </a:p>
      </dgm:t>
    </dgm:pt>
    <dgm:pt modelId="{6E186451-AE30-4C40-8E9D-93944151B00E}" type="sibTrans" cxnId="{90D3753B-2FBF-46D0-BC88-2EBFED97AABD}">
      <dgm:prSet/>
      <dgm:spPr/>
      <dgm:t>
        <a:bodyPr/>
        <a:lstStyle/>
        <a:p>
          <a:pPr rtl="1"/>
          <a:endParaRPr lang="he-IL"/>
        </a:p>
      </dgm:t>
    </dgm:pt>
    <dgm:pt modelId="{9ADE9157-6CF9-4A23-9BA8-C6ED7079ADE2}">
      <dgm:prSet phldrT="[טקסט]" custT="1"/>
      <dgm:spPr/>
      <dgm:t>
        <a:bodyPr/>
        <a:lstStyle/>
        <a:p>
          <a:pPr rtl="1"/>
          <a:r>
            <a:rPr lang="he-IL" sz="3200" dirty="0"/>
            <a:t>להשליך לנהר </a:t>
          </a:r>
          <a:r>
            <a:rPr lang="he-IL" sz="2000" dirty="0"/>
            <a:t>(כי בשריפה נשאר האפר או בהטמנה זה עוד מצוי)</a:t>
          </a:r>
          <a:endParaRPr lang="he-IL" sz="2300" dirty="0"/>
        </a:p>
      </dgm:t>
    </dgm:pt>
    <dgm:pt modelId="{E3713EF9-0BC5-4CF1-A625-9FFE24E995DE}" type="parTrans" cxnId="{5C9B25DD-9ABD-4AE2-B446-6D567BE95340}">
      <dgm:prSet/>
      <dgm:spPr/>
      <dgm:t>
        <a:bodyPr/>
        <a:lstStyle/>
        <a:p>
          <a:pPr rtl="1"/>
          <a:endParaRPr lang="he-IL"/>
        </a:p>
      </dgm:t>
    </dgm:pt>
    <dgm:pt modelId="{48B112DC-A72E-43D6-9072-0E100B83D57A}" type="sibTrans" cxnId="{5C9B25DD-9ABD-4AE2-B446-6D567BE95340}">
      <dgm:prSet/>
      <dgm:spPr/>
      <dgm:t>
        <a:bodyPr/>
        <a:lstStyle/>
        <a:p>
          <a:pPr rtl="1"/>
          <a:endParaRPr lang="he-IL"/>
        </a:p>
      </dgm:t>
    </dgm:pt>
    <dgm:pt modelId="{8B3CA437-332E-47B4-9680-C17464AE8CEC}">
      <dgm:prSet phldrT="[טקסט]"/>
      <dgm:spPr/>
      <dgm:t>
        <a:bodyPr/>
        <a:lstStyle/>
        <a:p>
          <a:pPr rtl="1"/>
          <a:r>
            <a:rPr lang="he-IL" dirty="0"/>
            <a:t>רב ששת</a:t>
          </a:r>
        </a:p>
      </dgm:t>
    </dgm:pt>
    <dgm:pt modelId="{20E1C70A-882A-41CB-B46E-FDC984675B1E}" type="parTrans" cxnId="{2A900D20-EE18-4538-9FC4-07189A8BE6CB}">
      <dgm:prSet/>
      <dgm:spPr/>
      <dgm:t>
        <a:bodyPr/>
        <a:lstStyle/>
        <a:p>
          <a:pPr rtl="1"/>
          <a:endParaRPr lang="he-IL"/>
        </a:p>
      </dgm:t>
    </dgm:pt>
    <dgm:pt modelId="{616DBA46-2488-49CC-9466-479ED6BE8C74}" type="sibTrans" cxnId="{2A900D20-EE18-4538-9FC4-07189A8BE6CB}">
      <dgm:prSet/>
      <dgm:spPr/>
      <dgm:t>
        <a:bodyPr/>
        <a:lstStyle/>
        <a:p>
          <a:pPr rtl="1"/>
          <a:endParaRPr lang="he-IL"/>
        </a:p>
      </dgm:t>
    </dgm:pt>
    <dgm:pt modelId="{56BE4B86-66C5-42F2-B383-77E8090505E1}">
      <dgm:prSet phldrT="[טקסט]" custT="1"/>
      <dgm:spPr/>
      <dgm:t>
        <a:bodyPr/>
        <a:lstStyle/>
        <a:p>
          <a:pPr rtl="1"/>
          <a:r>
            <a:rPr lang="he-IL" sz="2800" dirty="0"/>
            <a:t>לשרוף</a:t>
          </a:r>
          <a:r>
            <a:rPr lang="he-IL" sz="2300" dirty="0"/>
            <a:t> </a:t>
          </a:r>
          <a:r>
            <a:rPr lang="he-IL" sz="2000" dirty="0"/>
            <a:t>(כי בהטמנה באדמה או בנהר אינו משמיד אותו)</a:t>
          </a:r>
          <a:endParaRPr lang="he-IL" sz="2300" dirty="0"/>
        </a:p>
      </dgm:t>
    </dgm:pt>
    <dgm:pt modelId="{7B2918AA-3E0C-4191-8FEB-CBEC73751AD6}" type="parTrans" cxnId="{43B61D38-AC7F-4C1A-9425-085522C29C77}">
      <dgm:prSet/>
      <dgm:spPr/>
      <dgm:t>
        <a:bodyPr/>
        <a:lstStyle/>
        <a:p>
          <a:pPr rtl="1"/>
          <a:endParaRPr lang="he-IL"/>
        </a:p>
      </dgm:t>
    </dgm:pt>
    <dgm:pt modelId="{731F5727-292B-4F34-BE78-0533DA8BAA72}" type="sibTrans" cxnId="{43B61D38-AC7F-4C1A-9425-085522C29C77}">
      <dgm:prSet/>
      <dgm:spPr/>
      <dgm:t>
        <a:bodyPr/>
        <a:lstStyle/>
        <a:p>
          <a:pPr rtl="1"/>
          <a:endParaRPr lang="he-IL"/>
        </a:p>
      </dgm:t>
    </dgm:pt>
    <dgm:pt modelId="{C6DCE67C-9595-4189-A243-82D7A3B3CD45}">
      <dgm:prSet/>
      <dgm:spPr/>
      <dgm:t>
        <a:bodyPr/>
        <a:lstStyle/>
        <a:p>
          <a:pPr rtl="1"/>
          <a:r>
            <a:rPr lang="he-IL" dirty="0"/>
            <a:t>החסידים הראשונים</a:t>
          </a:r>
        </a:p>
      </dgm:t>
    </dgm:pt>
    <dgm:pt modelId="{B51217BD-93C7-457B-97C2-6A9DDB50D5DC}" type="parTrans" cxnId="{9993A70F-B6EA-4E17-90D9-0B292C332799}">
      <dgm:prSet/>
      <dgm:spPr/>
      <dgm:t>
        <a:bodyPr/>
        <a:lstStyle/>
        <a:p>
          <a:pPr rtl="1"/>
          <a:endParaRPr lang="he-IL"/>
        </a:p>
      </dgm:t>
    </dgm:pt>
    <dgm:pt modelId="{BD3BCACD-A67C-4B15-9477-A3C8469E352B}" type="sibTrans" cxnId="{9993A70F-B6EA-4E17-90D9-0B292C332799}">
      <dgm:prSet/>
      <dgm:spPr/>
      <dgm:t>
        <a:bodyPr/>
        <a:lstStyle/>
        <a:p>
          <a:pPr rtl="1"/>
          <a:endParaRPr lang="he-IL"/>
        </a:p>
      </dgm:t>
    </dgm:pt>
    <dgm:pt modelId="{9BD961FD-E599-48D3-9F27-D90261067FA7}">
      <dgm:prSet custT="1"/>
      <dgm:spPr/>
      <dgm:t>
        <a:bodyPr/>
        <a:lstStyle/>
        <a:p>
          <a:pPr rtl="1"/>
          <a:r>
            <a:rPr lang="he-IL" sz="2800" dirty="0"/>
            <a:t>להטמין</a:t>
          </a:r>
          <a:r>
            <a:rPr lang="he-IL" sz="2100" dirty="0"/>
            <a:t> </a:t>
          </a:r>
          <a:r>
            <a:rPr lang="he-IL" sz="2000" dirty="0"/>
            <a:t>(כי בשריפה עוד מצוי בעין האפר, ובנהר- הרי זה מצוי במקום רחוק)</a:t>
          </a:r>
          <a:endParaRPr lang="he-IL" sz="2100" dirty="0"/>
        </a:p>
      </dgm:t>
    </dgm:pt>
    <dgm:pt modelId="{9E96C0F7-FB37-4C35-988A-C9C00E7CB4FD}" type="parTrans" cxnId="{9E0D212A-6F21-402D-8E34-6E1CEC613CA3}">
      <dgm:prSet/>
      <dgm:spPr/>
      <dgm:t>
        <a:bodyPr/>
        <a:lstStyle/>
        <a:p>
          <a:pPr rtl="1"/>
          <a:endParaRPr lang="he-IL"/>
        </a:p>
      </dgm:t>
    </dgm:pt>
    <dgm:pt modelId="{8F78B447-41D0-4225-BA1A-D2903294F1A2}" type="sibTrans" cxnId="{9E0D212A-6F21-402D-8E34-6E1CEC613CA3}">
      <dgm:prSet/>
      <dgm:spPr/>
      <dgm:t>
        <a:bodyPr/>
        <a:lstStyle/>
        <a:p>
          <a:pPr rtl="1"/>
          <a:endParaRPr lang="he-IL"/>
        </a:p>
      </dgm:t>
    </dgm:pt>
    <dgm:pt modelId="{9DF85836-CE53-42DE-A112-2DEDE3A809B1}" type="pres">
      <dgm:prSet presAssocID="{3DF359E6-3ED5-4484-BC15-A647EA9D748B}" presName="hierChild1" presStyleCnt="0">
        <dgm:presLayoutVars>
          <dgm:chPref val="1"/>
          <dgm:dir/>
          <dgm:animOne val="branch"/>
          <dgm:animLvl val="lvl"/>
          <dgm:resizeHandles/>
        </dgm:presLayoutVars>
      </dgm:prSet>
      <dgm:spPr/>
    </dgm:pt>
    <dgm:pt modelId="{307B7A05-CB36-42A1-B241-5EDD471FB854}" type="pres">
      <dgm:prSet presAssocID="{FEC18E67-6CE9-4A32-BEF9-82D23A2288AD}" presName="hierRoot1" presStyleCnt="0"/>
      <dgm:spPr/>
    </dgm:pt>
    <dgm:pt modelId="{5B074F85-0AAF-4CF1-B8BE-4C7506ABE377}" type="pres">
      <dgm:prSet presAssocID="{FEC18E67-6CE9-4A32-BEF9-82D23A2288AD}" presName="composite" presStyleCnt="0"/>
      <dgm:spPr/>
    </dgm:pt>
    <dgm:pt modelId="{76320CCE-DFE6-49CC-A1B0-90F8B0AB9321}" type="pres">
      <dgm:prSet presAssocID="{FEC18E67-6CE9-4A32-BEF9-82D23A2288AD}" presName="background" presStyleLbl="node0" presStyleIdx="0" presStyleCnt="1"/>
      <dgm:spPr/>
    </dgm:pt>
    <dgm:pt modelId="{BC30FAB9-0278-4862-9D79-4FF824E439CE}" type="pres">
      <dgm:prSet presAssocID="{FEC18E67-6CE9-4A32-BEF9-82D23A2288AD}" presName="text" presStyleLbl="fgAcc0" presStyleIdx="0" presStyleCnt="1" custScaleX="178482">
        <dgm:presLayoutVars>
          <dgm:chPref val="3"/>
        </dgm:presLayoutVars>
      </dgm:prSet>
      <dgm:spPr/>
    </dgm:pt>
    <dgm:pt modelId="{81879B62-98A7-4A51-A7E4-6DFC8213BC70}" type="pres">
      <dgm:prSet presAssocID="{FEC18E67-6CE9-4A32-BEF9-82D23A2288AD}" presName="hierChild2" presStyleCnt="0"/>
      <dgm:spPr/>
    </dgm:pt>
    <dgm:pt modelId="{86348472-3CD8-41E2-AA92-B50CACCFB403}" type="pres">
      <dgm:prSet presAssocID="{86A93190-C5B2-4A37-80CB-4F4C4454C715}" presName="Name10" presStyleLbl="parChTrans1D2" presStyleIdx="0" presStyleCnt="3"/>
      <dgm:spPr/>
    </dgm:pt>
    <dgm:pt modelId="{76FA031C-CC32-413C-84B9-5DC1394F6BFB}" type="pres">
      <dgm:prSet presAssocID="{C1AD8544-F4D9-46CD-AC7B-28AE36C6137E}" presName="hierRoot2" presStyleCnt="0"/>
      <dgm:spPr/>
    </dgm:pt>
    <dgm:pt modelId="{0BE2641E-BE6C-43F1-A312-C759C6C5535F}" type="pres">
      <dgm:prSet presAssocID="{C1AD8544-F4D9-46CD-AC7B-28AE36C6137E}" presName="composite2" presStyleCnt="0"/>
      <dgm:spPr/>
    </dgm:pt>
    <dgm:pt modelId="{1D671076-0979-45AE-8E60-91227BE80139}" type="pres">
      <dgm:prSet presAssocID="{C1AD8544-F4D9-46CD-AC7B-28AE36C6137E}" presName="background2" presStyleLbl="node2" presStyleIdx="0" presStyleCnt="3"/>
      <dgm:spPr/>
    </dgm:pt>
    <dgm:pt modelId="{1F579A92-54BF-4BA4-829F-1F6AB3A60A33}" type="pres">
      <dgm:prSet presAssocID="{C1AD8544-F4D9-46CD-AC7B-28AE36C6137E}" presName="text2" presStyleLbl="fgAcc2" presStyleIdx="0" presStyleCnt="3">
        <dgm:presLayoutVars>
          <dgm:chPref val="3"/>
        </dgm:presLayoutVars>
      </dgm:prSet>
      <dgm:spPr/>
    </dgm:pt>
    <dgm:pt modelId="{6B93073D-7E24-4FCE-AC84-ECE197DAA0FF}" type="pres">
      <dgm:prSet presAssocID="{C1AD8544-F4D9-46CD-AC7B-28AE36C6137E}" presName="hierChild3" presStyleCnt="0"/>
      <dgm:spPr/>
    </dgm:pt>
    <dgm:pt modelId="{11860F7A-799A-40FA-872C-6018875E0B7A}" type="pres">
      <dgm:prSet presAssocID="{E3713EF9-0BC5-4CF1-A625-9FFE24E995DE}" presName="Name17" presStyleLbl="parChTrans1D3" presStyleIdx="0" presStyleCnt="3"/>
      <dgm:spPr/>
    </dgm:pt>
    <dgm:pt modelId="{D776567B-008B-47FF-9374-63DDD1B759B7}" type="pres">
      <dgm:prSet presAssocID="{9ADE9157-6CF9-4A23-9BA8-C6ED7079ADE2}" presName="hierRoot3" presStyleCnt="0"/>
      <dgm:spPr/>
    </dgm:pt>
    <dgm:pt modelId="{29ACCC8A-1ACC-458A-9E9E-3913B49A9D6F}" type="pres">
      <dgm:prSet presAssocID="{9ADE9157-6CF9-4A23-9BA8-C6ED7079ADE2}" presName="composite3" presStyleCnt="0"/>
      <dgm:spPr/>
    </dgm:pt>
    <dgm:pt modelId="{9A0D03AA-FF30-4B8E-B598-D50CD6B00DAD}" type="pres">
      <dgm:prSet presAssocID="{9ADE9157-6CF9-4A23-9BA8-C6ED7079ADE2}" presName="background3" presStyleLbl="node3" presStyleIdx="0" presStyleCnt="3"/>
      <dgm:spPr/>
    </dgm:pt>
    <dgm:pt modelId="{4AD9B050-9D8C-48AE-BFB4-B8098C41240C}" type="pres">
      <dgm:prSet presAssocID="{9ADE9157-6CF9-4A23-9BA8-C6ED7079ADE2}" presName="text3" presStyleLbl="fgAcc3" presStyleIdx="0" presStyleCnt="3" custScaleX="109269">
        <dgm:presLayoutVars>
          <dgm:chPref val="3"/>
        </dgm:presLayoutVars>
      </dgm:prSet>
      <dgm:spPr/>
    </dgm:pt>
    <dgm:pt modelId="{5B9B2831-D570-440E-849A-0E6B4026723C}" type="pres">
      <dgm:prSet presAssocID="{9ADE9157-6CF9-4A23-9BA8-C6ED7079ADE2}" presName="hierChild4" presStyleCnt="0"/>
      <dgm:spPr/>
    </dgm:pt>
    <dgm:pt modelId="{05BE4B70-4D09-4EF6-B7BF-16E08806A44F}" type="pres">
      <dgm:prSet presAssocID="{20E1C70A-882A-41CB-B46E-FDC984675B1E}" presName="Name10" presStyleLbl="parChTrans1D2" presStyleIdx="1" presStyleCnt="3"/>
      <dgm:spPr/>
    </dgm:pt>
    <dgm:pt modelId="{E7832111-54DF-4C97-880F-DEBBF7235AE6}" type="pres">
      <dgm:prSet presAssocID="{8B3CA437-332E-47B4-9680-C17464AE8CEC}" presName="hierRoot2" presStyleCnt="0"/>
      <dgm:spPr/>
    </dgm:pt>
    <dgm:pt modelId="{63DD9933-229A-46DC-BF8A-FDC859B57A03}" type="pres">
      <dgm:prSet presAssocID="{8B3CA437-332E-47B4-9680-C17464AE8CEC}" presName="composite2" presStyleCnt="0"/>
      <dgm:spPr/>
    </dgm:pt>
    <dgm:pt modelId="{278BCF60-21B1-4B17-9AA3-F749772D66FA}" type="pres">
      <dgm:prSet presAssocID="{8B3CA437-332E-47B4-9680-C17464AE8CEC}" presName="background2" presStyleLbl="node2" presStyleIdx="1" presStyleCnt="3"/>
      <dgm:spPr/>
    </dgm:pt>
    <dgm:pt modelId="{B152F76E-2AFD-4B9D-9F46-4C7540D67D16}" type="pres">
      <dgm:prSet presAssocID="{8B3CA437-332E-47B4-9680-C17464AE8CEC}" presName="text2" presStyleLbl="fgAcc2" presStyleIdx="1" presStyleCnt="3">
        <dgm:presLayoutVars>
          <dgm:chPref val="3"/>
        </dgm:presLayoutVars>
      </dgm:prSet>
      <dgm:spPr/>
    </dgm:pt>
    <dgm:pt modelId="{256D8AAD-2E47-40E0-AD0F-51529E265655}" type="pres">
      <dgm:prSet presAssocID="{8B3CA437-332E-47B4-9680-C17464AE8CEC}" presName="hierChild3" presStyleCnt="0"/>
      <dgm:spPr/>
    </dgm:pt>
    <dgm:pt modelId="{C1658DAF-A367-48FC-8EFF-FC9C232561E8}" type="pres">
      <dgm:prSet presAssocID="{7B2918AA-3E0C-4191-8FEB-CBEC73751AD6}" presName="Name17" presStyleLbl="parChTrans1D3" presStyleIdx="1" presStyleCnt="3"/>
      <dgm:spPr/>
    </dgm:pt>
    <dgm:pt modelId="{6D74ABD7-4944-418C-A664-2AC5DC9198C5}" type="pres">
      <dgm:prSet presAssocID="{56BE4B86-66C5-42F2-B383-77E8090505E1}" presName="hierRoot3" presStyleCnt="0"/>
      <dgm:spPr/>
    </dgm:pt>
    <dgm:pt modelId="{3FAD19C2-FF2E-4983-9C0E-17F7EAEF6D1A}" type="pres">
      <dgm:prSet presAssocID="{56BE4B86-66C5-42F2-B383-77E8090505E1}" presName="composite3" presStyleCnt="0"/>
      <dgm:spPr/>
    </dgm:pt>
    <dgm:pt modelId="{F5984F30-1128-40EA-9F6C-326816FEB3A9}" type="pres">
      <dgm:prSet presAssocID="{56BE4B86-66C5-42F2-B383-77E8090505E1}" presName="background3" presStyleLbl="node3" presStyleIdx="1" presStyleCnt="3"/>
      <dgm:spPr/>
    </dgm:pt>
    <dgm:pt modelId="{45EC197D-D7E5-4AF4-BD5E-6826FD683D1D}" type="pres">
      <dgm:prSet presAssocID="{56BE4B86-66C5-42F2-B383-77E8090505E1}" presName="text3" presStyleLbl="fgAcc3" presStyleIdx="1" presStyleCnt="3" custLinFactNeighborX="997" custLinFactNeighborY="176">
        <dgm:presLayoutVars>
          <dgm:chPref val="3"/>
        </dgm:presLayoutVars>
      </dgm:prSet>
      <dgm:spPr/>
    </dgm:pt>
    <dgm:pt modelId="{C49F1153-6404-4852-B480-A8D705DDC948}" type="pres">
      <dgm:prSet presAssocID="{56BE4B86-66C5-42F2-B383-77E8090505E1}" presName="hierChild4" presStyleCnt="0"/>
      <dgm:spPr/>
    </dgm:pt>
    <dgm:pt modelId="{A61E9A0A-4DCF-44DC-940B-6958DC22B027}" type="pres">
      <dgm:prSet presAssocID="{B51217BD-93C7-457B-97C2-6A9DDB50D5DC}" presName="Name10" presStyleLbl="parChTrans1D2" presStyleIdx="2" presStyleCnt="3"/>
      <dgm:spPr/>
    </dgm:pt>
    <dgm:pt modelId="{CB100A2C-605F-43DC-8752-5A98ADFE7199}" type="pres">
      <dgm:prSet presAssocID="{C6DCE67C-9595-4189-A243-82D7A3B3CD45}" presName="hierRoot2" presStyleCnt="0"/>
      <dgm:spPr/>
    </dgm:pt>
    <dgm:pt modelId="{9490017E-5D6A-4485-9924-050B3EBCFC88}" type="pres">
      <dgm:prSet presAssocID="{C6DCE67C-9595-4189-A243-82D7A3B3CD45}" presName="composite2" presStyleCnt="0"/>
      <dgm:spPr/>
    </dgm:pt>
    <dgm:pt modelId="{DD35BB90-7EBF-4AE0-B2D8-F523AA78B9B1}" type="pres">
      <dgm:prSet presAssocID="{C6DCE67C-9595-4189-A243-82D7A3B3CD45}" presName="background2" presStyleLbl="node2" presStyleIdx="2" presStyleCnt="3"/>
      <dgm:spPr/>
    </dgm:pt>
    <dgm:pt modelId="{16DA88BC-130B-4A0B-8FA5-86780619AE36}" type="pres">
      <dgm:prSet presAssocID="{C6DCE67C-9595-4189-A243-82D7A3B3CD45}" presName="text2" presStyleLbl="fgAcc2" presStyleIdx="2" presStyleCnt="3">
        <dgm:presLayoutVars>
          <dgm:chPref val="3"/>
        </dgm:presLayoutVars>
      </dgm:prSet>
      <dgm:spPr/>
    </dgm:pt>
    <dgm:pt modelId="{FE8FED78-4941-4270-9045-9B6BDC9728D4}" type="pres">
      <dgm:prSet presAssocID="{C6DCE67C-9595-4189-A243-82D7A3B3CD45}" presName="hierChild3" presStyleCnt="0"/>
      <dgm:spPr/>
    </dgm:pt>
    <dgm:pt modelId="{4D236710-A9E1-4170-8A53-6E7B948DDBC5}" type="pres">
      <dgm:prSet presAssocID="{9E96C0F7-FB37-4C35-988A-C9C00E7CB4FD}" presName="Name17" presStyleLbl="parChTrans1D3" presStyleIdx="2" presStyleCnt="3"/>
      <dgm:spPr/>
    </dgm:pt>
    <dgm:pt modelId="{5ED3CC26-DE9B-44B9-95FD-CEA5022BDDE2}" type="pres">
      <dgm:prSet presAssocID="{9BD961FD-E599-48D3-9F27-D90261067FA7}" presName="hierRoot3" presStyleCnt="0"/>
      <dgm:spPr/>
    </dgm:pt>
    <dgm:pt modelId="{A7BA1512-B45F-444C-A157-E7C86DDC1154}" type="pres">
      <dgm:prSet presAssocID="{9BD961FD-E599-48D3-9F27-D90261067FA7}" presName="composite3" presStyleCnt="0"/>
      <dgm:spPr/>
    </dgm:pt>
    <dgm:pt modelId="{AD31C02A-A7B9-40F6-8D42-5A5F301D9C65}" type="pres">
      <dgm:prSet presAssocID="{9BD961FD-E599-48D3-9F27-D90261067FA7}" presName="background3" presStyleLbl="node3" presStyleIdx="2" presStyleCnt="3"/>
      <dgm:spPr/>
    </dgm:pt>
    <dgm:pt modelId="{C5CF374E-5684-4BEB-8250-E8979AFFF51D}" type="pres">
      <dgm:prSet presAssocID="{9BD961FD-E599-48D3-9F27-D90261067FA7}" presName="text3" presStyleLbl="fgAcc3" presStyleIdx="2" presStyleCnt="3">
        <dgm:presLayoutVars>
          <dgm:chPref val="3"/>
        </dgm:presLayoutVars>
      </dgm:prSet>
      <dgm:spPr/>
    </dgm:pt>
    <dgm:pt modelId="{5B4EE376-129F-4D70-8B8F-F95C2899C1A7}" type="pres">
      <dgm:prSet presAssocID="{9BD961FD-E599-48D3-9F27-D90261067FA7}" presName="hierChild4" presStyleCnt="0"/>
      <dgm:spPr/>
    </dgm:pt>
  </dgm:ptLst>
  <dgm:cxnLst>
    <dgm:cxn modelId="{4CA7CE08-F659-44D4-8659-64725AADBF95}" type="presOf" srcId="{9ADE9157-6CF9-4A23-9BA8-C6ED7079ADE2}" destId="{4AD9B050-9D8C-48AE-BFB4-B8098C41240C}" srcOrd="0" destOrd="0" presId="urn:microsoft.com/office/officeart/2005/8/layout/hierarchy1"/>
    <dgm:cxn modelId="{7ABCD066-C0A5-47FB-B487-7007FC8A8FC5}" type="presOf" srcId="{3DF359E6-3ED5-4484-BC15-A647EA9D748B}" destId="{9DF85836-CE53-42DE-A112-2DEDE3A809B1}" srcOrd="0" destOrd="0" presId="urn:microsoft.com/office/officeart/2005/8/layout/hierarchy1"/>
    <dgm:cxn modelId="{A121B5BD-E2E9-424D-9D72-55FA14E4DB58}" type="presOf" srcId="{E3713EF9-0BC5-4CF1-A625-9FFE24E995DE}" destId="{11860F7A-799A-40FA-872C-6018875E0B7A}" srcOrd="0" destOrd="0" presId="urn:microsoft.com/office/officeart/2005/8/layout/hierarchy1"/>
    <dgm:cxn modelId="{9E0D212A-6F21-402D-8E34-6E1CEC613CA3}" srcId="{C6DCE67C-9595-4189-A243-82D7A3B3CD45}" destId="{9BD961FD-E599-48D3-9F27-D90261067FA7}" srcOrd="0" destOrd="0" parTransId="{9E96C0F7-FB37-4C35-988A-C9C00E7CB4FD}" sibTransId="{8F78B447-41D0-4225-BA1A-D2903294F1A2}"/>
    <dgm:cxn modelId="{5C9B25DD-9ABD-4AE2-B446-6D567BE95340}" srcId="{C1AD8544-F4D9-46CD-AC7B-28AE36C6137E}" destId="{9ADE9157-6CF9-4A23-9BA8-C6ED7079ADE2}" srcOrd="0" destOrd="0" parTransId="{E3713EF9-0BC5-4CF1-A625-9FFE24E995DE}" sibTransId="{48B112DC-A72E-43D6-9072-0E100B83D57A}"/>
    <dgm:cxn modelId="{90D3753B-2FBF-46D0-BC88-2EBFED97AABD}" srcId="{FEC18E67-6CE9-4A32-BEF9-82D23A2288AD}" destId="{C1AD8544-F4D9-46CD-AC7B-28AE36C6137E}" srcOrd="0" destOrd="0" parTransId="{86A93190-C5B2-4A37-80CB-4F4C4454C715}" sibTransId="{6E186451-AE30-4C40-8E9D-93944151B00E}"/>
    <dgm:cxn modelId="{37F3DEBE-7DEA-4A3B-92D5-03BCBC4CEAC2}" type="presOf" srcId="{7B2918AA-3E0C-4191-8FEB-CBEC73751AD6}" destId="{C1658DAF-A367-48FC-8EFF-FC9C232561E8}" srcOrd="0" destOrd="0" presId="urn:microsoft.com/office/officeart/2005/8/layout/hierarchy1"/>
    <dgm:cxn modelId="{8538A5A9-86BB-45EB-92FE-8081870B3BD6}" type="presOf" srcId="{C6DCE67C-9595-4189-A243-82D7A3B3CD45}" destId="{16DA88BC-130B-4A0B-8FA5-86780619AE36}" srcOrd="0" destOrd="0" presId="urn:microsoft.com/office/officeart/2005/8/layout/hierarchy1"/>
    <dgm:cxn modelId="{F7FE5C10-BF26-444B-A549-0181708EE714}" type="presOf" srcId="{9BD961FD-E599-48D3-9F27-D90261067FA7}" destId="{C5CF374E-5684-4BEB-8250-E8979AFFF51D}" srcOrd="0" destOrd="0" presId="urn:microsoft.com/office/officeart/2005/8/layout/hierarchy1"/>
    <dgm:cxn modelId="{CC5730DA-CFC3-4C1B-8094-49629E120D84}" type="presOf" srcId="{B51217BD-93C7-457B-97C2-6A9DDB50D5DC}" destId="{A61E9A0A-4DCF-44DC-940B-6958DC22B027}" srcOrd="0" destOrd="0" presId="urn:microsoft.com/office/officeart/2005/8/layout/hierarchy1"/>
    <dgm:cxn modelId="{1654B064-F137-417D-A390-475ACD374F2F}" type="presOf" srcId="{56BE4B86-66C5-42F2-B383-77E8090505E1}" destId="{45EC197D-D7E5-4AF4-BD5E-6826FD683D1D}" srcOrd="0" destOrd="0" presId="urn:microsoft.com/office/officeart/2005/8/layout/hierarchy1"/>
    <dgm:cxn modelId="{9993A70F-B6EA-4E17-90D9-0B292C332799}" srcId="{FEC18E67-6CE9-4A32-BEF9-82D23A2288AD}" destId="{C6DCE67C-9595-4189-A243-82D7A3B3CD45}" srcOrd="2" destOrd="0" parTransId="{B51217BD-93C7-457B-97C2-6A9DDB50D5DC}" sibTransId="{BD3BCACD-A67C-4B15-9477-A3C8469E352B}"/>
    <dgm:cxn modelId="{9402F015-63D1-4373-899A-507E1A3D7E8A}" type="presOf" srcId="{FEC18E67-6CE9-4A32-BEF9-82D23A2288AD}" destId="{BC30FAB9-0278-4862-9D79-4FF824E439CE}" srcOrd="0" destOrd="0" presId="urn:microsoft.com/office/officeart/2005/8/layout/hierarchy1"/>
    <dgm:cxn modelId="{EE3D0192-9359-4BF5-9831-7D15E65250DD}" type="presOf" srcId="{8B3CA437-332E-47B4-9680-C17464AE8CEC}" destId="{B152F76E-2AFD-4B9D-9F46-4C7540D67D16}" srcOrd="0" destOrd="0" presId="urn:microsoft.com/office/officeart/2005/8/layout/hierarchy1"/>
    <dgm:cxn modelId="{2A900D20-EE18-4538-9FC4-07189A8BE6CB}" srcId="{FEC18E67-6CE9-4A32-BEF9-82D23A2288AD}" destId="{8B3CA437-332E-47B4-9680-C17464AE8CEC}" srcOrd="1" destOrd="0" parTransId="{20E1C70A-882A-41CB-B46E-FDC984675B1E}" sibTransId="{616DBA46-2488-49CC-9466-479ED6BE8C74}"/>
    <dgm:cxn modelId="{7044CEFF-5A84-4AB6-815C-016A9430ECEE}" type="presOf" srcId="{C1AD8544-F4D9-46CD-AC7B-28AE36C6137E}" destId="{1F579A92-54BF-4BA4-829F-1F6AB3A60A33}" srcOrd="0" destOrd="0" presId="urn:microsoft.com/office/officeart/2005/8/layout/hierarchy1"/>
    <dgm:cxn modelId="{43B61D38-AC7F-4C1A-9425-085522C29C77}" srcId="{8B3CA437-332E-47B4-9680-C17464AE8CEC}" destId="{56BE4B86-66C5-42F2-B383-77E8090505E1}" srcOrd="0" destOrd="0" parTransId="{7B2918AA-3E0C-4191-8FEB-CBEC73751AD6}" sibTransId="{731F5727-292B-4F34-BE78-0533DA8BAA72}"/>
    <dgm:cxn modelId="{32289F45-0E04-4B07-BA9D-40D97F3E0FFA}" type="presOf" srcId="{20E1C70A-882A-41CB-B46E-FDC984675B1E}" destId="{05BE4B70-4D09-4EF6-B7BF-16E08806A44F}" srcOrd="0" destOrd="0" presId="urn:microsoft.com/office/officeart/2005/8/layout/hierarchy1"/>
    <dgm:cxn modelId="{17056BD6-AA9A-4728-9DCD-1BFE55B7EE97}" type="presOf" srcId="{9E96C0F7-FB37-4C35-988A-C9C00E7CB4FD}" destId="{4D236710-A9E1-4170-8A53-6E7B948DDBC5}" srcOrd="0" destOrd="0" presId="urn:microsoft.com/office/officeart/2005/8/layout/hierarchy1"/>
    <dgm:cxn modelId="{76B558B4-5AD4-4D21-85DE-FD290BF7824F}" srcId="{3DF359E6-3ED5-4484-BC15-A647EA9D748B}" destId="{FEC18E67-6CE9-4A32-BEF9-82D23A2288AD}" srcOrd="0" destOrd="0" parTransId="{94638605-261C-4186-84A3-9A48F01D27BD}" sibTransId="{878900FB-68C2-4296-B798-E6B9048C046C}"/>
    <dgm:cxn modelId="{BF1A9526-4B2E-4DCE-AB1D-FC2114D1AD2E}" type="presOf" srcId="{86A93190-C5B2-4A37-80CB-4F4C4454C715}" destId="{86348472-3CD8-41E2-AA92-B50CACCFB403}" srcOrd="0" destOrd="0" presId="urn:microsoft.com/office/officeart/2005/8/layout/hierarchy1"/>
    <dgm:cxn modelId="{C9516141-0525-4F4B-B4A0-88EB75F368B3}" type="presParOf" srcId="{9DF85836-CE53-42DE-A112-2DEDE3A809B1}" destId="{307B7A05-CB36-42A1-B241-5EDD471FB854}" srcOrd="0" destOrd="0" presId="urn:microsoft.com/office/officeart/2005/8/layout/hierarchy1"/>
    <dgm:cxn modelId="{6921C63D-FEDC-479F-983E-C2DD747C7066}" type="presParOf" srcId="{307B7A05-CB36-42A1-B241-5EDD471FB854}" destId="{5B074F85-0AAF-4CF1-B8BE-4C7506ABE377}" srcOrd="0" destOrd="0" presId="urn:microsoft.com/office/officeart/2005/8/layout/hierarchy1"/>
    <dgm:cxn modelId="{497FD9B0-2F10-4DE4-9D81-4EB4D6C7053D}" type="presParOf" srcId="{5B074F85-0AAF-4CF1-B8BE-4C7506ABE377}" destId="{76320CCE-DFE6-49CC-A1B0-90F8B0AB9321}" srcOrd="0" destOrd="0" presId="urn:microsoft.com/office/officeart/2005/8/layout/hierarchy1"/>
    <dgm:cxn modelId="{1F79002F-AB0F-4850-B8F3-456384D25DE2}" type="presParOf" srcId="{5B074F85-0AAF-4CF1-B8BE-4C7506ABE377}" destId="{BC30FAB9-0278-4862-9D79-4FF824E439CE}" srcOrd="1" destOrd="0" presId="urn:microsoft.com/office/officeart/2005/8/layout/hierarchy1"/>
    <dgm:cxn modelId="{181ED2F2-F74E-4C42-92EE-AC851B03147B}" type="presParOf" srcId="{307B7A05-CB36-42A1-B241-5EDD471FB854}" destId="{81879B62-98A7-4A51-A7E4-6DFC8213BC70}" srcOrd="1" destOrd="0" presId="urn:microsoft.com/office/officeart/2005/8/layout/hierarchy1"/>
    <dgm:cxn modelId="{CE963075-9E50-4501-9DBA-3C6B050CFDB0}" type="presParOf" srcId="{81879B62-98A7-4A51-A7E4-6DFC8213BC70}" destId="{86348472-3CD8-41E2-AA92-B50CACCFB403}" srcOrd="0" destOrd="0" presId="urn:microsoft.com/office/officeart/2005/8/layout/hierarchy1"/>
    <dgm:cxn modelId="{7FA194E2-3C66-4448-A63C-95B61CBEECFA}" type="presParOf" srcId="{81879B62-98A7-4A51-A7E4-6DFC8213BC70}" destId="{76FA031C-CC32-413C-84B9-5DC1394F6BFB}" srcOrd="1" destOrd="0" presId="urn:microsoft.com/office/officeart/2005/8/layout/hierarchy1"/>
    <dgm:cxn modelId="{3B1575E6-35EB-49C2-ADB1-AA83FF7573BC}" type="presParOf" srcId="{76FA031C-CC32-413C-84B9-5DC1394F6BFB}" destId="{0BE2641E-BE6C-43F1-A312-C759C6C5535F}" srcOrd="0" destOrd="0" presId="urn:microsoft.com/office/officeart/2005/8/layout/hierarchy1"/>
    <dgm:cxn modelId="{6961AB57-F8CD-43A1-9F94-D141E71FCA18}" type="presParOf" srcId="{0BE2641E-BE6C-43F1-A312-C759C6C5535F}" destId="{1D671076-0979-45AE-8E60-91227BE80139}" srcOrd="0" destOrd="0" presId="urn:microsoft.com/office/officeart/2005/8/layout/hierarchy1"/>
    <dgm:cxn modelId="{1E77E0AD-59DF-41F2-B947-A95FDF4A4504}" type="presParOf" srcId="{0BE2641E-BE6C-43F1-A312-C759C6C5535F}" destId="{1F579A92-54BF-4BA4-829F-1F6AB3A60A33}" srcOrd="1" destOrd="0" presId="urn:microsoft.com/office/officeart/2005/8/layout/hierarchy1"/>
    <dgm:cxn modelId="{12892797-812A-4B57-A5A4-3ED1A765961D}" type="presParOf" srcId="{76FA031C-CC32-413C-84B9-5DC1394F6BFB}" destId="{6B93073D-7E24-4FCE-AC84-ECE197DAA0FF}" srcOrd="1" destOrd="0" presId="urn:microsoft.com/office/officeart/2005/8/layout/hierarchy1"/>
    <dgm:cxn modelId="{909DE5E0-6AF2-42E0-9CC8-032C4716CAAF}" type="presParOf" srcId="{6B93073D-7E24-4FCE-AC84-ECE197DAA0FF}" destId="{11860F7A-799A-40FA-872C-6018875E0B7A}" srcOrd="0" destOrd="0" presId="urn:microsoft.com/office/officeart/2005/8/layout/hierarchy1"/>
    <dgm:cxn modelId="{A8B0A0B7-4695-413C-A860-3AFD8B44BBF7}" type="presParOf" srcId="{6B93073D-7E24-4FCE-AC84-ECE197DAA0FF}" destId="{D776567B-008B-47FF-9374-63DDD1B759B7}" srcOrd="1" destOrd="0" presId="urn:microsoft.com/office/officeart/2005/8/layout/hierarchy1"/>
    <dgm:cxn modelId="{269C3DB7-372F-49FF-B552-AAFBA4673A52}" type="presParOf" srcId="{D776567B-008B-47FF-9374-63DDD1B759B7}" destId="{29ACCC8A-1ACC-458A-9E9E-3913B49A9D6F}" srcOrd="0" destOrd="0" presId="urn:microsoft.com/office/officeart/2005/8/layout/hierarchy1"/>
    <dgm:cxn modelId="{B7970877-8481-4B0F-AECA-7E258395AD35}" type="presParOf" srcId="{29ACCC8A-1ACC-458A-9E9E-3913B49A9D6F}" destId="{9A0D03AA-FF30-4B8E-B598-D50CD6B00DAD}" srcOrd="0" destOrd="0" presId="urn:microsoft.com/office/officeart/2005/8/layout/hierarchy1"/>
    <dgm:cxn modelId="{5D156406-97DD-44ED-B7E8-BAAAA0011945}" type="presParOf" srcId="{29ACCC8A-1ACC-458A-9E9E-3913B49A9D6F}" destId="{4AD9B050-9D8C-48AE-BFB4-B8098C41240C}" srcOrd="1" destOrd="0" presId="urn:microsoft.com/office/officeart/2005/8/layout/hierarchy1"/>
    <dgm:cxn modelId="{C8286E61-FB2C-4E05-A400-AA4BF4D19722}" type="presParOf" srcId="{D776567B-008B-47FF-9374-63DDD1B759B7}" destId="{5B9B2831-D570-440E-849A-0E6B4026723C}" srcOrd="1" destOrd="0" presId="urn:microsoft.com/office/officeart/2005/8/layout/hierarchy1"/>
    <dgm:cxn modelId="{8E16F888-6DEA-48CA-B87A-FA120A633450}" type="presParOf" srcId="{81879B62-98A7-4A51-A7E4-6DFC8213BC70}" destId="{05BE4B70-4D09-4EF6-B7BF-16E08806A44F}" srcOrd="2" destOrd="0" presId="urn:microsoft.com/office/officeart/2005/8/layout/hierarchy1"/>
    <dgm:cxn modelId="{D21A98E2-287B-466D-AAF9-C2CC5A28ACC0}" type="presParOf" srcId="{81879B62-98A7-4A51-A7E4-6DFC8213BC70}" destId="{E7832111-54DF-4C97-880F-DEBBF7235AE6}" srcOrd="3" destOrd="0" presId="urn:microsoft.com/office/officeart/2005/8/layout/hierarchy1"/>
    <dgm:cxn modelId="{C00B975E-C5BE-4F71-835F-B88851BC88D8}" type="presParOf" srcId="{E7832111-54DF-4C97-880F-DEBBF7235AE6}" destId="{63DD9933-229A-46DC-BF8A-FDC859B57A03}" srcOrd="0" destOrd="0" presId="urn:microsoft.com/office/officeart/2005/8/layout/hierarchy1"/>
    <dgm:cxn modelId="{B8EA8677-DB98-4C4F-8C5F-D4829438AFA9}" type="presParOf" srcId="{63DD9933-229A-46DC-BF8A-FDC859B57A03}" destId="{278BCF60-21B1-4B17-9AA3-F749772D66FA}" srcOrd="0" destOrd="0" presId="urn:microsoft.com/office/officeart/2005/8/layout/hierarchy1"/>
    <dgm:cxn modelId="{AB5BCA39-07A6-442D-912D-674FDE9B8E62}" type="presParOf" srcId="{63DD9933-229A-46DC-BF8A-FDC859B57A03}" destId="{B152F76E-2AFD-4B9D-9F46-4C7540D67D16}" srcOrd="1" destOrd="0" presId="urn:microsoft.com/office/officeart/2005/8/layout/hierarchy1"/>
    <dgm:cxn modelId="{774F5DDE-03DF-4F7A-8517-2A2FCAFB26BB}" type="presParOf" srcId="{E7832111-54DF-4C97-880F-DEBBF7235AE6}" destId="{256D8AAD-2E47-40E0-AD0F-51529E265655}" srcOrd="1" destOrd="0" presId="urn:microsoft.com/office/officeart/2005/8/layout/hierarchy1"/>
    <dgm:cxn modelId="{F5F99B9D-4D82-47B9-AB2D-DD22600DBBFB}" type="presParOf" srcId="{256D8AAD-2E47-40E0-AD0F-51529E265655}" destId="{C1658DAF-A367-48FC-8EFF-FC9C232561E8}" srcOrd="0" destOrd="0" presId="urn:microsoft.com/office/officeart/2005/8/layout/hierarchy1"/>
    <dgm:cxn modelId="{262C4B13-0500-49DF-ACC1-E1E5DB15A04F}" type="presParOf" srcId="{256D8AAD-2E47-40E0-AD0F-51529E265655}" destId="{6D74ABD7-4944-418C-A664-2AC5DC9198C5}" srcOrd="1" destOrd="0" presId="urn:microsoft.com/office/officeart/2005/8/layout/hierarchy1"/>
    <dgm:cxn modelId="{BED7042E-1654-45C1-B2D5-774733CF142A}" type="presParOf" srcId="{6D74ABD7-4944-418C-A664-2AC5DC9198C5}" destId="{3FAD19C2-FF2E-4983-9C0E-17F7EAEF6D1A}" srcOrd="0" destOrd="0" presId="urn:microsoft.com/office/officeart/2005/8/layout/hierarchy1"/>
    <dgm:cxn modelId="{50C92D9C-1103-41CA-B1C3-2399E28B6EBE}" type="presParOf" srcId="{3FAD19C2-FF2E-4983-9C0E-17F7EAEF6D1A}" destId="{F5984F30-1128-40EA-9F6C-326816FEB3A9}" srcOrd="0" destOrd="0" presId="urn:microsoft.com/office/officeart/2005/8/layout/hierarchy1"/>
    <dgm:cxn modelId="{53DE817B-CADE-4A8F-A455-158D71FE766F}" type="presParOf" srcId="{3FAD19C2-FF2E-4983-9C0E-17F7EAEF6D1A}" destId="{45EC197D-D7E5-4AF4-BD5E-6826FD683D1D}" srcOrd="1" destOrd="0" presId="urn:microsoft.com/office/officeart/2005/8/layout/hierarchy1"/>
    <dgm:cxn modelId="{E016EF3A-44B4-4DF3-90F3-58A3CF220A9F}" type="presParOf" srcId="{6D74ABD7-4944-418C-A664-2AC5DC9198C5}" destId="{C49F1153-6404-4852-B480-A8D705DDC948}" srcOrd="1" destOrd="0" presId="urn:microsoft.com/office/officeart/2005/8/layout/hierarchy1"/>
    <dgm:cxn modelId="{9C60C9DE-5C2D-44B0-9EF7-C2ECD5853F83}" type="presParOf" srcId="{81879B62-98A7-4A51-A7E4-6DFC8213BC70}" destId="{A61E9A0A-4DCF-44DC-940B-6958DC22B027}" srcOrd="4" destOrd="0" presId="urn:microsoft.com/office/officeart/2005/8/layout/hierarchy1"/>
    <dgm:cxn modelId="{09AC39C0-5368-4820-834C-ACBCE629BE52}" type="presParOf" srcId="{81879B62-98A7-4A51-A7E4-6DFC8213BC70}" destId="{CB100A2C-605F-43DC-8752-5A98ADFE7199}" srcOrd="5" destOrd="0" presId="urn:microsoft.com/office/officeart/2005/8/layout/hierarchy1"/>
    <dgm:cxn modelId="{F550B807-1963-4FE2-B8FD-55603158B960}" type="presParOf" srcId="{CB100A2C-605F-43DC-8752-5A98ADFE7199}" destId="{9490017E-5D6A-4485-9924-050B3EBCFC88}" srcOrd="0" destOrd="0" presId="urn:microsoft.com/office/officeart/2005/8/layout/hierarchy1"/>
    <dgm:cxn modelId="{8AA64752-9A00-4F01-A61F-23451E0CE560}" type="presParOf" srcId="{9490017E-5D6A-4485-9924-050B3EBCFC88}" destId="{DD35BB90-7EBF-4AE0-B2D8-F523AA78B9B1}" srcOrd="0" destOrd="0" presId="urn:microsoft.com/office/officeart/2005/8/layout/hierarchy1"/>
    <dgm:cxn modelId="{48532301-EB23-4110-B962-E7C07499DE19}" type="presParOf" srcId="{9490017E-5D6A-4485-9924-050B3EBCFC88}" destId="{16DA88BC-130B-4A0B-8FA5-86780619AE36}" srcOrd="1" destOrd="0" presId="urn:microsoft.com/office/officeart/2005/8/layout/hierarchy1"/>
    <dgm:cxn modelId="{D48FCE97-3486-4ACC-AC8A-8FF9F930C603}" type="presParOf" srcId="{CB100A2C-605F-43DC-8752-5A98ADFE7199}" destId="{FE8FED78-4941-4270-9045-9B6BDC9728D4}" srcOrd="1" destOrd="0" presId="urn:microsoft.com/office/officeart/2005/8/layout/hierarchy1"/>
    <dgm:cxn modelId="{A18316C7-B1B8-411A-8D89-189CD0CD7346}" type="presParOf" srcId="{FE8FED78-4941-4270-9045-9B6BDC9728D4}" destId="{4D236710-A9E1-4170-8A53-6E7B948DDBC5}" srcOrd="0" destOrd="0" presId="urn:microsoft.com/office/officeart/2005/8/layout/hierarchy1"/>
    <dgm:cxn modelId="{881494E4-1DDD-403A-B8B0-7A0310F6789C}" type="presParOf" srcId="{FE8FED78-4941-4270-9045-9B6BDC9728D4}" destId="{5ED3CC26-DE9B-44B9-95FD-CEA5022BDDE2}" srcOrd="1" destOrd="0" presId="urn:microsoft.com/office/officeart/2005/8/layout/hierarchy1"/>
    <dgm:cxn modelId="{C0531ED0-BCF6-4B73-8FFC-6C9147DE567F}" type="presParOf" srcId="{5ED3CC26-DE9B-44B9-95FD-CEA5022BDDE2}" destId="{A7BA1512-B45F-444C-A157-E7C86DDC1154}" srcOrd="0" destOrd="0" presId="urn:microsoft.com/office/officeart/2005/8/layout/hierarchy1"/>
    <dgm:cxn modelId="{622960E1-981B-4E95-8E5E-F8E9BA34A048}" type="presParOf" srcId="{A7BA1512-B45F-444C-A157-E7C86DDC1154}" destId="{AD31C02A-A7B9-40F6-8D42-5A5F301D9C65}" srcOrd="0" destOrd="0" presId="urn:microsoft.com/office/officeart/2005/8/layout/hierarchy1"/>
    <dgm:cxn modelId="{7852967B-9333-4B55-8F40-82664EB09354}" type="presParOf" srcId="{A7BA1512-B45F-444C-A157-E7C86DDC1154}" destId="{C5CF374E-5684-4BEB-8250-E8979AFFF51D}" srcOrd="1" destOrd="0" presId="urn:microsoft.com/office/officeart/2005/8/layout/hierarchy1"/>
    <dgm:cxn modelId="{AFA9D2B4-A5A0-449D-B63E-ABD5BE7F2BF2}" type="presParOf" srcId="{5ED3CC26-DE9B-44B9-95FD-CEA5022BDDE2}" destId="{5B4EE376-129F-4D70-8B8F-F95C2899C1A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2424F9-669A-470D-BA6D-4E0856131795}">
      <dsp:nvSpPr>
        <dsp:cNvPr id="0" name=""/>
        <dsp:cNvSpPr/>
      </dsp:nvSpPr>
      <dsp:spPr>
        <a:xfrm>
          <a:off x="3952704" y="675"/>
          <a:ext cx="4286591" cy="22124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ctr" defTabSz="2400300" rtl="1">
            <a:lnSpc>
              <a:spcPct val="90000"/>
            </a:lnSpc>
            <a:spcBef>
              <a:spcPct val="0"/>
            </a:spcBef>
            <a:spcAft>
              <a:spcPct val="35000"/>
            </a:spcAft>
            <a:buNone/>
          </a:pPr>
          <a:r>
            <a:rPr lang="he-IL" sz="5400" b="1" kern="1200" dirty="0">
              <a:solidFill>
                <a:schemeClr val="tx1"/>
              </a:solidFill>
              <a:latin typeface="Guttman Vilna" panose="02010401010101010101" pitchFamily="2" charset="-79"/>
              <a:cs typeface="Guttman Vilna" panose="02010401010101010101" pitchFamily="2" charset="-79"/>
            </a:rPr>
            <a:t>דברי המשנה</a:t>
          </a:r>
        </a:p>
      </dsp:txBody>
      <dsp:txXfrm>
        <a:off x="4017504" y="65475"/>
        <a:ext cx="4156991" cy="2082834"/>
      </dsp:txXfrm>
    </dsp:sp>
    <dsp:sp modelId="{743F83EB-5EA5-471F-8DE8-82D5D898283F}">
      <dsp:nvSpPr>
        <dsp:cNvPr id="0" name=""/>
        <dsp:cNvSpPr/>
      </dsp:nvSpPr>
      <dsp:spPr>
        <a:xfrm rot="5400000">
          <a:off x="5681168" y="2268420"/>
          <a:ext cx="829662" cy="995595"/>
        </a:xfrm>
        <a:prstGeom prst="righ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911350" rtl="1">
            <a:lnSpc>
              <a:spcPct val="90000"/>
            </a:lnSpc>
            <a:spcBef>
              <a:spcPct val="0"/>
            </a:spcBef>
            <a:spcAft>
              <a:spcPct val="35000"/>
            </a:spcAft>
            <a:buNone/>
          </a:pPr>
          <a:endParaRPr lang="he-IL" sz="4300" kern="1200"/>
        </a:p>
      </dsp:txBody>
      <dsp:txXfrm rot="-5400000">
        <a:off x="5797321" y="2351387"/>
        <a:ext cx="597357" cy="580763"/>
      </dsp:txXfrm>
    </dsp:sp>
    <dsp:sp modelId="{6A22FD20-3C83-4675-80CC-0EF61170967C}">
      <dsp:nvSpPr>
        <dsp:cNvPr id="0" name=""/>
        <dsp:cNvSpPr/>
      </dsp:nvSpPr>
      <dsp:spPr>
        <a:xfrm>
          <a:off x="3952704" y="3319327"/>
          <a:ext cx="4286591" cy="22124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ctr" defTabSz="2266950" rtl="1">
            <a:lnSpc>
              <a:spcPct val="90000"/>
            </a:lnSpc>
            <a:spcBef>
              <a:spcPct val="0"/>
            </a:spcBef>
            <a:spcAft>
              <a:spcPct val="35000"/>
            </a:spcAft>
            <a:buNone/>
          </a:pPr>
          <a:r>
            <a:rPr lang="he-IL" sz="5100" b="1" kern="1200" dirty="0">
              <a:solidFill>
                <a:prstClr val="black"/>
              </a:solidFill>
              <a:latin typeface="Guttman Vilna" panose="02010401010101010101" pitchFamily="2" charset="-79"/>
              <a:ea typeface="+mn-ea"/>
              <a:cs typeface="Guttman Vilna" panose="02010401010101010101" pitchFamily="2" charset="-79"/>
            </a:rPr>
            <a:t>בירור הדברים ע"י אמורא</a:t>
          </a:r>
        </a:p>
      </dsp:txBody>
      <dsp:txXfrm>
        <a:off x="4017504" y="3384127"/>
        <a:ext cx="4156991" cy="2082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E67BF-350A-41F4-9136-31AB5AA5BFB6}">
      <dsp:nvSpPr>
        <dsp:cNvPr id="0" name=""/>
        <dsp:cNvSpPr/>
      </dsp:nvSpPr>
      <dsp:spPr>
        <a:xfrm>
          <a:off x="7016174" y="4327256"/>
          <a:ext cx="91440" cy="505645"/>
        </a:xfrm>
        <a:custGeom>
          <a:avLst/>
          <a:gdLst/>
          <a:ahLst/>
          <a:cxnLst/>
          <a:rect l="0" t="0" r="0" b="0"/>
          <a:pathLst>
            <a:path>
              <a:moveTo>
                <a:pt x="45720" y="0"/>
              </a:moveTo>
              <a:lnTo>
                <a:pt x="45720" y="50564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AC4064-3E1E-43A0-B8AA-6872BB30441C}">
      <dsp:nvSpPr>
        <dsp:cNvPr id="0" name=""/>
        <dsp:cNvSpPr/>
      </dsp:nvSpPr>
      <dsp:spPr>
        <a:xfrm>
          <a:off x="7016174" y="2717593"/>
          <a:ext cx="91440" cy="505645"/>
        </a:xfrm>
        <a:custGeom>
          <a:avLst/>
          <a:gdLst/>
          <a:ahLst/>
          <a:cxnLst/>
          <a:rect l="0" t="0" r="0" b="0"/>
          <a:pathLst>
            <a:path>
              <a:moveTo>
                <a:pt x="45720" y="0"/>
              </a:moveTo>
              <a:lnTo>
                <a:pt x="45720" y="50564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53DA0AD-5D4C-464A-9256-CD0404AB62DC}">
      <dsp:nvSpPr>
        <dsp:cNvPr id="0" name=""/>
        <dsp:cNvSpPr/>
      </dsp:nvSpPr>
      <dsp:spPr>
        <a:xfrm>
          <a:off x="5999410" y="1107930"/>
          <a:ext cx="1062483" cy="505645"/>
        </a:xfrm>
        <a:custGeom>
          <a:avLst/>
          <a:gdLst/>
          <a:ahLst/>
          <a:cxnLst/>
          <a:rect l="0" t="0" r="0" b="0"/>
          <a:pathLst>
            <a:path>
              <a:moveTo>
                <a:pt x="0" y="0"/>
              </a:moveTo>
              <a:lnTo>
                <a:pt x="0" y="344582"/>
              </a:lnTo>
              <a:lnTo>
                <a:pt x="1062483" y="344582"/>
              </a:lnTo>
              <a:lnTo>
                <a:pt x="1062483" y="5056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142346-8C61-4002-B3B1-C5EA58A75801}">
      <dsp:nvSpPr>
        <dsp:cNvPr id="0" name=""/>
        <dsp:cNvSpPr/>
      </dsp:nvSpPr>
      <dsp:spPr>
        <a:xfrm>
          <a:off x="4891206" y="4327256"/>
          <a:ext cx="91440" cy="505645"/>
        </a:xfrm>
        <a:custGeom>
          <a:avLst/>
          <a:gdLst/>
          <a:ahLst/>
          <a:cxnLst/>
          <a:rect l="0" t="0" r="0" b="0"/>
          <a:pathLst>
            <a:path>
              <a:moveTo>
                <a:pt x="45720" y="0"/>
              </a:moveTo>
              <a:lnTo>
                <a:pt x="45720" y="50564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2A1DFB-090C-4C1E-9CAF-9F06696808C6}">
      <dsp:nvSpPr>
        <dsp:cNvPr id="0" name=""/>
        <dsp:cNvSpPr/>
      </dsp:nvSpPr>
      <dsp:spPr>
        <a:xfrm>
          <a:off x="4891206" y="2717593"/>
          <a:ext cx="91440" cy="505645"/>
        </a:xfrm>
        <a:custGeom>
          <a:avLst/>
          <a:gdLst/>
          <a:ahLst/>
          <a:cxnLst/>
          <a:rect l="0" t="0" r="0" b="0"/>
          <a:pathLst>
            <a:path>
              <a:moveTo>
                <a:pt x="45720" y="0"/>
              </a:moveTo>
              <a:lnTo>
                <a:pt x="45720" y="50564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4F9031-F2B0-45C3-9A80-E8A33A4D89DC}">
      <dsp:nvSpPr>
        <dsp:cNvPr id="0" name=""/>
        <dsp:cNvSpPr/>
      </dsp:nvSpPr>
      <dsp:spPr>
        <a:xfrm>
          <a:off x="4936926" y="1107930"/>
          <a:ext cx="1062483" cy="505645"/>
        </a:xfrm>
        <a:custGeom>
          <a:avLst/>
          <a:gdLst/>
          <a:ahLst/>
          <a:cxnLst/>
          <a:rect l="0" t="0" r="0" b="0"/>
          <a:pathLst>
            <a:path>
              <a:moveTo>
                <a:pt x="1062483" y="0"/>
              </a:moveTo>
              <a:lnTo>
                <a:pt x="1062483" y="344582"/>
              </a:lnTo>
              <a:lnTo>
                <a:pt x="0" y="344582"/>
              </a:lnTo>
              <a:lnTo>
                <a:pt x="0" y="50564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3E3417-84CF-4176-A3C3-81B11FF4A38C}">
      <dsp:nvSpPr>
        <dsp:cNvPr id="0" name=""/>
        <dsp:cNvSpPr/>
      </dsp:nvSpPr>
      <dsp:spPr>
        <a:xfrm>
          <a:off x="5130105" y="3912"/>
          <a:ext cx="1738610" cy="11040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869EC1-51DD-40EA-9713-9FB5E08E8737}">
      <dsp:nvSpPr>
        <dsp:cNvPr id="0" name=""/>
        <dsp:cNvSpPr/>
      </dsp:nvSpPr>
      <dsp:spPr>
        <a:xfrm>
          <a:off x="5323284" y="187432"/>
          <a:ext cx="1738610" cy="11040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he-IL" sz="2200" b="1" kern="1200" dirty="0"/>
            <a:t>המצניע את הקוץ</a:t>
          </a:r>
        </a:p>
      </dsp:txBody>
      <dsp:txXfrm>
        <a:off x="5355620" y="219768"/>
        <a:ext cx="1673938" cy="1039345"/>
      </dsp:txXfrm>
    </dsp:sp>
    <dsp:sp modelId="{4BCC4EB4-6A35-4C3F-96B6-37A0D83A820A}">
      <dsp:nvSpPr>
        <dsp:cNvPr id="0" name=""/>
        <dsp:cNvSpPr/>
      </dsp:nvSpPr>
      <dsp:spPr>
        <a:xfrm>
          <a:off x="4067621" y="1613576"/>
          <a:ext cx="1738610" cy="11040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0E9F51-81D7-415A-BCFB-A6A631A14379}">
      <dsp:nvSpPr>
        <dsp:cNvPr id="0" name=""/>
        <dsp:cNvSpPr/>
      </dsp:nvSpPr>
      <dsp:spPr>
        <a:xfrm>
          <a:off x="4260800" y="1797096"/>
          <a:ext cx="1738610" cy="11040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he-IL" sz="2200" b="1" kern="1200" dirty="0"/>
            <a:t>מצמצם</a:t>
          </a:r>
        </a:p>
      </dsp:txBody>
      <dsp:txXfrm>
        <a:off x="4293136" y="1829432"/>
        <a:ext cx="1673938" cy="1039345"/>
      </dsp:txXfrm>
    </dsp:sp>
    <dsp:sp modelId="{C65B23F5-093B-4784-BB3A-40AE8FC271A9}">
      <dsp:nvSpPr>
        <dsp:cNvPr id="0" name=""/>
        <dsp:cNvSpPr/>
      </dsp:nvSpPr>
      <dsp:spPr>
        <a:xfrm>
          <a:off x="4067621" y="3223239"/>
          <a:ext cx="1738610" cy="11040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01620D-D826-46D3-AA9B-C9B1F3595AF5}">
      <dsp:nvSpPr>
        <dsp:cNvPr id="0" name=""/>
        <dsp:cNvSpPr/>
      </dsp:nvSpPr>
      <dsp:spPr>
        <a:xfrm>
          <a:off x="4260800" y="3406759"/>
          <a:ext cx="1738610" cy="11040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he-IL" sz="2200" kern="1200" dirty="0"/>
            <a:t>הכניס את הקוצים לתוך הכותל</a:t>
          </a:r>
        </a:p>
      </dsp:txBody>
      <dsp:txXfrm>
        <a:off x="4293136" y="3439095"/>
        <a:ext cx="1673938" cy="1039345"/>
      </dsp:txXfrm>
    </dsp:sp>
    <dsp:sp modelId="{16894A56-2BB9-4D72-8920-B58EC9960A6A}">
      <dsp:nvSpPr>
        <dsp:cNvPr id="0" name=""/>
        <dsp:cNvSpPr/>
      </dsp:nvSpPr>
      <dsp:spPr>
        <a:xfrm>
          <a:off x="4067621" y="4832902"/>
          <a:ext cx="1738610" cy="11040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7D72BE-2917-4621-9781-9794D2792810}">
      <dsp:nvSpPr>
        <dsp:cNvPr id="0" name=""/>
        <dsp:cNvSpPr/>
      </dsp:nvSpPr>
      <dsp:spPr>
        <a:xfrm>
          <a:off x="4260800" y="5016422"/>
          <a:ext cx="1738610" cy="11040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he-IL" sz="2200" kern="1200" dirty="0"/>
            <a:t>פטור</a:t>
          </a:r>
        </a:p>
      </dsp:txBody>
      <dsp:txXfrm>
        <a:off x="4293136" y="5048758"/>
        <a:ext cx="1673938" cy="1039345"/>
      </dsp:txXfrm>
    </dsp:sp>
    <dsp:sp modelId="{5D96BEBC-D5DB-4164-A724-848208829F02}">
      <dsp:nvSpPr>
        <dsp:cNvPr id="0" name=""/>
        <dsp:cNvSpPr/>
      </dsp:nvSpPr>
      <dsp:spPr>
        <a:xfrm>
          <a:off x="6192589" y="1613576"/>
          <a:ext cx="1738610" cy="11040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F8EFBA-80A6-4663-B331-1BF82098327B}">
      <dsp:nvSpPr>
        <dsp:cNvPr id="0" name=""/>
        <dsp:cNvSpPr/>
      </dsp:nvSpPr>
      <dsp:spPr>
        <a:xfrm>
          <a:off x="6385768" y="1797096"/>
          <a:ext cx="1738610" cy="11040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he-IL" sz="2200" b="1" kern="1200" dirty="0"/>
            <a:t>מפריח</a:t>
          </a:r>
        </a:p>
      </dsp:txBody>
      <dsp:txXfrm>
        <a:off x="6418104" y="1829432"/>
        <a:ext cx="1673938" cy="1039345"/>
      </dsp:txXfrm>
    </dsp:sp>
    <dsp:sp modelId="{CC17C586-53EA-4CF8-A0AF-7302C5038D7A}">
      <dsp:nvSpPr>
        <dsp:cNvPr id="0" name=""/>
        <dsp:cNvSpPr/>
      </dsp:nvSpPr>
      <dsp:spPr>
        <a:xfrm>
          <a:off x="6192589" y="3223239"/>
          <a:ext cx="1738610" cy="11040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A795BF-5FFD-4E92-A807-41DFF0F708E0}">
      <dsp:nvSpPr>
        <dsp:cNvPr id="0" name=""/>
        <dsp:cNvSpPr/>
      </dsp:nvSpPr>
      <dsp:spPr>
        <a:xfrm>
          <a:off x="6385768" y="3406759"/>
          <a:ext cx="1738610" cy="11040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he-IL" sz="2200" kern="1200" dirty="0"/>
            <a:t>הקוצים לא הוכנסו לתוך הכותל</a:t>
          </a:r>
        </a:p>
      </dsp:txBody>
      <dsp:txXfrm>
        <a:off x="6418104" y="3439095"/>
        <a:ext cx="1673938" cy="1039345"/>
      </dsp:txXfrm>
    </dsp:sp>
    <dsp:sp modelId="{A7AFA807-3704-4814-ABCD-B6CC5AC73F37}">
      <dsp:nvSpPr>
        <dsp:cNvPr id="0" name=""/>
        <dsp:cNvSpPr/>
      </dsp:nvSpPr>
      <dsp:spPr>
        <a:xfrm>
          <a:off x="6192589" y="4832902"/>
          <a:ext cx="1738610" cy="11040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7FCFD6-F3B2-4EE8-AFE7-AE83D485D4BA}">
      <dsp:nvSpPr>
        <dsp:cNvPr id="0" name=""/>
        <dsp:cNvSpPr/>
      </dsp:nvSpPr>
      <dsp:spPr>
        <a:xfrm>
          <a:off x="6385768" y="5016422"/>
          <a:ext cx="1738610" cy="11040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he-IL" sz="2200" kern="1200" dirty="0"/>
            <a:t>חייב</a:t>
          </a:r>
        </a:p>
      </dsp:txBody>
      <dsp:txXfrm>
        <a:off x="6418104" y="5048758"/>
        <a:ext cx="1673938" cy="10393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D5508-96B5-44CF-B32E-CEBFFCED6EAD}">
      <dsp:nvSpPr>
        <dsp:cNvPr id="0" name=""/>
        <dsp:cNvSpPr/>
      </dsp:nvSpPr>
      <dsp:spPr>
        <a:xfrm>
          <a:off x="7519213" y="4128946"/>
          <a:ext cx="91440" cy="768986"/>
        </a:xfrm>
        <a:custGeom>
          <a:avLst/>
          <a:gdLst/>
          <a:ahLst/>
          <a:cxnLst/>
          <a:rect l="0" t="0" r="0" b="0"/>
          <a:pathLst>
            <a:path>
              <a:moveTo>
                <a:pt x="45720" y="0"/>
              </a:moveTo>
              <a:lnTo>
                <a:pt x="45720" y="76898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958D5E-0AA3-4A31-8D4D-F7CD4EEF9BC4}">
      <dsp:nvSpPr>
        <dsp:cNvPr id="0" name=""/>
        <dsp:cNvSpPr/>
      </dsp:nvSpPr>
      <dsp:spPr>
        <a:xfrm>
          <a:off x="5949106" y="1680969"/>
          <a:ext cx="1615826" cy="768986"/>
        </a:xfrm>
        <a:custGeom>
          <a:avLst/>
          <a:gdLst/>
          <a:ahLst/>
          <a:cxnLst/>
          <a:rect l="0" t="0" r="0" b="0"/>
          <a:pathLst>
            <a:path>
              <a:moveTo>
                <a:pt x="0" y="0"/>
              </a:moveTo>
              <a:lnTo>
                <a:pt x="0" y="524042"/>
              </a:lnTo>
              <a:lnTo>
                <a:pt x="1615826" y="524042"/>
              </a:lnTo>
              <a:lnTo>
                <a:pt x="1615826" y="7689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CA9973-4F72-408E-81BD-CB9F82C13EC0}">
      <dsp:nvSpPr>
        <dsp:cNvPr id="0" name=""/>
        <dsp:cNvSpPr/>
      </dsp:nvSpPr>
      <dsp:spPr>
        <a:xfrm>
          <a:off x="4287559" y="4128946"/>
          <a:ext cx="91440" cy="768986"/>
        </a:xfrm>
        <a:custGeom>
          <a:avLst/>
          <a:gdLst/>
          <a:ahLst/>
          <a:cxnLst/>
          <a:rect l="0" t="0" r="0" b="0"/>
          <a:pathLst>
            <a:path>
              <a:moveTo>
                <a:pt x="45720" y="0"/>
              </a:moveTo>
              <a:lnTo>
                <a:pt x="45720" y="76898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2D95D7-34FE-4E66-934D-6800B9BEC908}">
      <dsp:nvSpPr>
        <dsp:cNvPr id="0" name=""/>
        <dsp:cNvSpPr/>
      </dsp:nvSpPr>
      <dsp:spPr>
        <a:xfrm>
          <a:off x="4333279" y="1680969"/>
          <a:ext cx="1615826" cy="768986"/>
        </a:xfrm>
        <a:custGeom>
          <a:avLst/>
          <a:gdLst/>
          <a:ahLst/>
          <a:cxnLst/>
          <a:rect l="0" t="0" r="0" b="0"/>
          <a:pathLst>
            <a:path>
              <a:moveTo>
                <a:pt x="1615826" y="0"/>
              </a:moveTo>
              <a:lnTo>
                <a:pt x="1615826" y="524042"/>
              </a:lnTo>
              <a:lnTo>
                <a:pt x="0" y="524042"/>
              </a:lnTo>
              <a:lnTo>
                <a:pt x="0" y="7689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2CFA5A-4BA4-430C-9B72-B7F2325E7238}">
      <dsp:nvSpPr>
        <dsp:cNvPr id="0" name=""/>
        <dsp:cNvSpPr/>
      </dsp:nvSpPr>
      <dsp:spPr>
        <a:xfrm>
          <a:off x="3874177" y="1977"/>
          <a:ext cx="4149857"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BEEF1D-956F-4DD7-ADDF-3DD50B2FFD93}">
      <dsp:nvSpPr>
        <dsp:cNvPr id="0" name=""/>
        <dsp:cNvSpPr/>
      </dsp:nvSpPr>
      <dsp:spPr>
        <a:xfrm>
          <a:off x="4167964" y="281075"/>
          <a:ext cx="4149857"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he-IL" sz="3600" b="1" kern="1200" dirty="0"/>
            <a:t>האם חייב על הנזק שהצבע שלו גרם?</a:t>
          </a:r>
        </a:p>
      </dsp:txBody>
      <dsp:txXfrm>
        <a:off x="4217140" y="330251"/>
        <a:ext cx="4051505" cy="1580639"/>
      </dsp:txXfrm>
    </dsp:sp>
    <dsp:sp modelId="{12B3861A-2426-4637-A13C-D5EDA14111E9}">
      <dsp:nvSpPr>
        <dsp:cNvPr id="0" name=""/>
        <dsp:cNvSpPr/>
      </dsp:nvSpPr>
      <dsp:spPr>
        <a:xfrm>
          <a:off x="3011239" y="2449955"/>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A499E1-9EE0-4C4C-A042-317F41FB8D6B}">
      <dsp:nvSpPr>
        <dsp:cNvPr id="0" name=""/>
        <dsp:cNvSpPr/>
      </dsp:nvSpPr>
      <dsp:spPr>
        <a:xfrm>
          <a:off x="3305026" y="2729053"/>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he-IL" sz="3600" b="1" kern="1200" dirty="0"/>
            <a:t>בדיני שמיים</a:t>
          </a:r>
        </a:p>
      </dsp:txBody>
      <dsp:txXfrm>
        <a:off x="3354202" y="2778229"/>
        <a:ext cx="2545728" cy="1580639"/>
      </dsp:txXfrm>
    </dsp:sp>
    <dsp:sp modelId="{33C74BEF-B9BE-430E-A61B-E31904276B0B}">
      <dsp:nvSpPr>
        <dsp:cNvPr id="0" name=""/>
        <dsp:cNvSpPr/>
      </dsp:nvSpPr>
      <dsp:spPr>
        <a:xfrm>
          <a:off x="3011239" y="4897933"/>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F1DD03-38F1-4FDB-A10E-4E324B7D2DFD}">
      <dsp:nvSpPr>
        <dsp:cNvPr id="0" name=""/>
        <dsp:cNvSpPr/>
      </dsp:nvSpPr>
      <dsp:spPr>
        <a:xfrm>
          <a:off x="3305026" y="5177030"/>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he-IL" sz="2200" b="1" kern="1200" dirty="0"/>
            <a:t>צריך עיון</a:t>
          </a:r>
          <a:r>
            <a:rPr lang="he-IL" sz="2200" kern="1200" dirty="0"/>
            <a:t>, כי כיום הדרך היא לדבר עם אנשים ברחוב ולהישען לפעמים על הקיר</a:t>
          </a:r>
        </a:p>
      </dsp:txBody>
      <dsp:txXfrm>
        <a:off x="3354202" y="5226206"/>
        <a:ext cx="2545728" cy="1580639"/>
      </dsp:txXfrm>
    </dsp:sp>
    <dsp:sp modelId="{7B8CC415-BDA1-411F-BA0B-C0992B104424}">
      <dsp:nvSpPr>
        <dsp:cNvPr id="0" name=""/>
        <dsp:cNvSpPr/>
      </dsp:nvSpPr>
      <dsp:spPr>
        <a:xfrm>
          <a:off x="6242893" y="2449955"/>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866687-05ED-429A-83C9-44871972295E}">
      <dsp:nvSpPr>
        <dsp:cNvPr id="0" name=""/>
        <dsp:cNvSpPr/>
      </dsp:nvSpPr>
      <dsp:spPr>
        <a:xfrm>
          <a:off x="6536680" y="2729053"/>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rtl="1">
            <a:lnSpc>
              <a:spcPct val="90000"/>
            </a:lnSpc>
            <a:spcBef>
              <a:spcPct val="0"/>
            </a:spcBef>
            <a:spcAft>
              <a:spcPct val="35000"/>
            </a:spcAft>
            <a:buNone/>
          </a:pPr>
          <a:r>
            <a:rPr lang="he-IL" sz="3600" b="1" kern="1200" dirty="0"/>
            <a:t>בדיני אדם</a:t>
          </a:r>
        </a:p>
      </dsp:txBody>
      <dsp:txXfrm>
        <a:off x="6585856" y="2778229"/>
        <a:ext cx="2545728" cy="1580639"/>
      </dsp:txXfrm>
    </dsp:sp>
    <dsp:sp modelId="{AF56ECDD-CE61-4FA1-8E27-FB4B28C46C17}">
      <dsp:nvSpPr>
        <dsp:cNvPr id="0" name=""/>
        <dsp:cNvSpPr/>
      </dsp:nvSpPr>
      <dsp:spPr>
        <a:xfrm>
          <a:off x="6242893" y="4897933"/>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CF3E9A-B228-4F71-AB5E-CBEE09730FE2}">
      <dsp:nvSpPr>
        <dsp:cNvPr id="0" name=""/>
        <dsp:cNvSpPr/>
      </dsp:nvSpPr>
      <dsp:spPr>
        <a:xfrm>
          <a:off x="6536680" y="5177030"/>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1">
            <a:lnSpc>
              <a:spcPct val="90000"/>
            </a:lnSpc>
            <a:spcBef>
              <a:spcPct val="0"/>
            </a:spcBef>
            <a:spcAft>
              <a:spcPct val="35000"/>
            </a:spcAft>
            <a:buNone/>
          </a:pPr>
          <a:r>
            <a:rPr lang="he-IL" sz="2200" b="1" kern="1200" dirty="0"/>
            <a:t>פטור</a:t>
          </a:r>
          <a:r>
            <a:rPr lang="he-IL" sz="2200" kern="1200" dirty="0"/>
            <a:t>, כי הנזק מוגדר כ"בור", ויש פטור על נזק לכלים כמו בגדים</a:t>
          </a:r>
        </a:p>
      </dsp:txBody>
      <dsp:txXfrm>
        <a:off x="6585856" y="5226206"/>
        <a:ext cx="2545728" cy="15806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129CD4-B027-4D46-9A1C-113D798B9B26}">
      <dsp:nvSpPr>
        <dsp:cNvPr id="0" name=""/>
        <dsp:cNvSpPr/>
      </dsp:nvSpPr>
      <dsp:spPr>
        <a:xfrm>
          <a:off x="7519213" y="4128946"/>
          <a:ext cx="91440" cy="768986"/>
        </a:xfrm>
        <a:custGeom>
          <a:avLst/>
          <a:gdLst/>
          <a:ahLst/>
          <a:cxnLst/>
          <a:rect l="0" t="0" r="0" b="0"/>
          <a:pathLst>
            <a:path>
              <a:moveTo>
                <a:pt x="45720" y="0"/>
              </a:moveTo>
              <a:lnTo>
                <a:pt x="45720" y="76898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FCF244-BD1F-4751-80EF-113CFBCADAAB}">
      <dsp:nvSpPr>
        <dsp:cNvPr id="0" name=""/>
        <dsp:cNvSpPr/>
      </dsp:nvSpPr>
      <dsp:spPr>
        <a:xfrm>
          <a:off x="5949106" y="1680969"/>
          <a:ext cx="1615826" cy="768986"/>
        </a:xfrm>
        <a:custGeom>
          <a:avLst/>
          <a:gdLst/>
          <a:ahLst/>
          <a:cxnLst/>
          <a:rect l="0" t="0" r="0" b="0"/>
          <a:pathLst>
            <a:path>
              <a:moveTo>
                <a:pt x="0" y="0"/>
              </a:moveTo>
              <a:lnTo>
                <a:pt x="0" y="524042"/>
              </a:lnTo>
              <a:lnTo>
                <a:pt x="1615826" y="524042"/>
              </a:lnTo>
              <a:lnTo>
                <a:pt x="1615826" y="7689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203E2A-3133-4F7B-A4D3-50830DC11F2D}">
      <dsp:nvSpPr>
        <dsp:cNvPr id="0" name=""/>
        <dsp:cNvSpPr/>
      </dsp:nvSpPr>
      <dsp:spPr>
        <a:xfrm>
          <a:off x="4287559" y="4128946"/>
          <a:ext cx="91440" cy="768986"/>
        </a:xfrm>
        <a:custGeom>
          <a:avLst/>
          <a:gdLst/>
          <a:ahLst/>
          <a:cxnLst/>
          <a:rect l="0" t="0" r="0" b="0"/>
          <a:pathLst>
            <a:path>
              <a:moveTo>
                <a:pt x="45720" y="0"/>
              </a:moveTo>
              <a:lnTo>
                <a:pt x="45720" y="76898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941CC7-7314-4743-9D60-EB8C05CD8928}">
      <dsp:nvSpPr>
        <dsp:cNvPr id="0" name=""/>
        <dsp:cNvSpPr/>
      </dsp:nvSpPr>
      <dsp:spPr>
        <a:xfrm>
          <a:off x="4333279" y="1680969"/>
          <a:ext cx="1615826" cy="768986"/>
        </a:xfrm>
        <a:custGeom>
          <a:avLst/>
          <a:gdLst/>
          <a:ahLst/>
          <a:cxnLst/>
          <a:rect l="0" t="0" r="0" b="0"/>
          <a:pathLst>
            <a:path>
              <a:moveTo>
                <a:pt x="1615826" y="0"/>
              </a:moveTo>
              <a:lnTo>
                <a:pt x="1615826" y="524042"/>
              </a:lnTo>
              <a:lnTo>
                <a:pt x="0" y="524042"/>
              </a:lnTo>
              <a:lnTo>
                <a:pt x="0" y="7689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76AEB5-4520-47A6-8046-8827EFF639A1}">
      <dsp:nvSpPr>
        <dsp:cNvPr id="0" name=""/>
        <dsp:cNvSpPr/>
      </dsp:nvSpPr>
      <dsp:spPr>
        <a:xfrm>
          <a:off x="4627066" y="1977"/>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4910A9-709C-469E-A7DC-FA1F143C85EE}">
      <dsp:nvSpPr>
        <dsp:cNvPr id="0" name=""/>
        <dsp:cNvSpPr/>
      </dsp:nvSpPr>
      <dsp:spPr>
        <a:xfrm>
          <a:off x="4920853" y="281075"/>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he-IL" sz="3300" b="1" kern="1200" dirty="0"/>
            <a:t>דין המצניע את קוציו בכותל</a:t>
          </a:r>
        </a:p>
      </dsp:txBody>
      <dsp:txXfrm>
        <a:off x="4970029" y="330251"/>
        <a:ext cx="2545728" cy="1580639"/>
      </dsp:txXfrm>
    </dsp:sp>
    <dsp:sp modelId="{0D5CCB96-B4B4-496E-BFD7-9AF72F3AE0FD}">
      <dsp:nvSpPr>
        <dsp:cNvPr id="0" name=""/>
        <dsp:cNvSpPr/>
      </dsp:nvSpPr>
      <dsp:spPr>
        <a:xfrm>
          <a:off x="3011239" y="2449955"/>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DE7252-D127-4CA2-8B00-298E908C74B7}">
      <dsp:nvSpPr>
        <dsp:cNvPr id="0" name=""/>
        <dsp:cNvSpPr/>
      </dsp:nvSpPr>
      <dsp:spPr>
        <a:xfrm>
          <a:off x="3305026" y="2729053"/>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he-IL" sz="3300" kern="1200" dirty="0"/>
            <a:t>חזק </a:t>
          </a:r>
          <a:br>
            <a:rPr lang="en-US" sz="3300" kern="1200" dirty="0"/>
          </a:br>
          <a:r>
            <a:rPr lang="he-IL" sz="3300" kern="1200" dirty="0"/>
            <a:t>(בריא)</a:t>
          </a:r>
        </a:p>
      </dsp:txBody>
      <dsp:txXfrm>
        <a:off x="3354202" y="2778229"/>
        <a:ext cx="2545728" cy="1580639"/>
      </dsp:txXfrm>
    </dsp:sp>
    <dsp:sp modelId="{877E4C07-7CB5-49DC-B2CE-72517810E109}">
      <dsp:nvSpPr>
        <dsp:cNvPr id="0" name=""/>
        <dsp:cNvSpPr/>
      </dsp:nvSpPr>
      <dsp:spPr>
        <a:xfrm>
          <a:off x="3011239" y="4897933"/>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C46F34-5B54-448E-BABB-FA029F95CA10}">
      <dsp:nvSpPr>
        <dsp:cNvPr id="0" name=""/>
        <dsp:cNvSpPr/>
      </dsp:nvSpPr>
      <dsp:spPr>
        <a:xfrm>
          <a:off x="3305026" y="5177030"/>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he-IL" sz="3300" kern="1200" dirty="0"/>
            <a:t>פטור </a:t>
          </a:r>
        </a:p>
        <a:p>
          <a:pPr marL="0" lvl="0" indent="0" algn="ctr" defTabSz="1466850" rtl="1">
            <a:lnSpc>
              <a:spcPct val="90000"/>
            </a:lnSpc>
            <a:spcBef>
              <a:spcPct val="0"/>
            </a:spcBef>
            <a:spcAft>
              <a:spcPct val="35000"/>
            </a:spcAft>
            <a:buNone/>
          </a:pPr>
          <a:r>
            <a:rPr lang="he-IL" sz="2000" kern="1200" dirty="0"/>
            <a:t>(בעל הכותל- חייב)</a:t>
          </a:r>
          <a:endParaRPr lang="he-IL" sz="3300" kern="1200" dirty="0"/>
        </a:p>
      </dsp:txBody>
      <dsp:txXfrm>
        <a:off x="3354202" y="5226206"/>
        <a:ext cx="2545728" cy="1580639"/>
      </dsp:txXfrm>
    </dsp:sp>
    <dsp:sp modelId="{80DB9B32-FCFF-4274-B14B-C0821828D6CD}">
      <dsp:nvSpPr>
        <dsp:cNvPr id="0" name=""/>
        <dsp:cNvSpPr/>
      </dsp:nvSpPr>
      <dsp:spPr>
        <a:xfrm>
          <a:off x="6242893" y="2449955"/>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24826C-A5A5-45E7-891D-749ED887B5C9}">
      <dsp:nvSpPr>
        <dsp:cNvPr id="0" name=""/>
        <dsp:cNvSpPr/>
      </dsp:nvSpPr>
      <dsp:spPr>
        <a:xfrm>
          <a:off x="6536680" y="2729053"/>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he-IL" sz="3300" kern="1200" dirty="0"/>
            <a:t>חלש (רעוע)</a:t>
          </a:r>
        </a:p>
      </dsp:txBody>
      <dsp:txXfrm>
        <a:off x="6585856" y="2778229"/>
        <a:ext cx="2545728" cy="1580639"/>
      </dsp:txXfrm>
    </dsp:sp>
    <dsp:sp modelId="{1795C1C1-E6E0-4CED-8B8F-321BDD835A55}">
      <dsp:nvSpPr>
        <dsp:cNvPr id="0" name=""/>
        <dsp:cNvSpPr/>
      </dsp:nvSpPr>
      <dsp:spPr>
        <a:xfrm>
          <a:off x="6242893" y="4897933"/>
          <a:ext cx="2644080" cy="16789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E2C259-3F67-480B-8F1F-B33CEFEC9FC6}">
      <dsp:nvSpPr>
        <dsp:cNvPr id="0" name=""/>
        <dsp:cNvSpPr/>
      </dsp:nvSpPr>
      <dsp:spPr>
        <a:xfrm>
          <a:off x="6536680" y="5177030"/>
          <a:ext cx="2644080" cy="16789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rtl="1">
            <a:lnSpc>
              <a:spcPct val="90000"/>
            </a:lnSpc>
            <a:spcBef>
              <a:spcPct val="0"/>
            </a:spcBef>
            <a:spcAft>
              <a:spcPct val="35000"/>
            </a:spcAft>
            <a:buNone/>
          </a:pPr>
          <a:r>
            <a:rPr lang="he-IL" sz="3300" kern="1200" dirty="0"/>
            <a:t>חייב</a:t>
          </a:r>
        </a:p>
      </dsp:txBody>
      <dsp:txXfrm>
        <a:off x="6585856" y="5226206"/>
        <a:ext cx="2545728" cy="15806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36710-A9E1-4170-8A53-6E7B948DDBC5}">
      <dsp:nvSpPr>
        <dsp:cNvPr id="0" name=""/>
        <dsp:cNvSpPr/>
      </dsp:nvSpPr>
      <dsp:spPr>
        <a:xfrm>
          <a:off x="8861136" y="3617126"/>
          <a:ext cx="91440" cy="673934"/>
        </a:xfrm>
        <a:custGeom>
          <a:avLst/>
          <a:gdLst/>
          <a:ahLst/>
          <a:cxnLst/>
          <a:rect l="0" t="0" r="0" b="0"/>
          <a:pathLst>
            <a:path>
              <a:moveTo>
                <a:pt x="45720" y="0"/>
              </a:moveTo>
              <a:lnTo>
                <a:pt x="45720" y="67393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1E9A0A-4DCF-44DC-940B-6958DC22B027}">
      <dsp:nvSpPr>
        <dsp:cNvPr id="0" name=""/>
        <dsp:cNvSpPr/>
      </dsp:nvSpPr>
      <dsp:spPr>
        <a:xfrm>
          <a:off x="6020960" y="1471735"/>
          <a:ext cx="2885895" cy="673934"/>
        </a:xfrm>
        <a:custGeom>
          <a:avLst/>
          <a:gdLst/>
          <a:ahLst/>
          <a:cxnLst/>
          <a:rect l="0" t="0" r="0" b="0"/>
          <a:pathLst>
            <a:path>
              <a:moveTo>
                <a:pt x="0" y="0"/>
              </a:moveTo>
              <a:lnTo>
                <a:pt x="0" y="459266"/>
              </a:lnTo>
              <a:lnTo>
                <a:pt x="2885895" y="459266"/>
              </a:lnTo>
              <a:lnTo>
                <a:pt x="2885895" y="6739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658DAF-A367-48FC-8EFF-FC9C232561E8}">
      <dsp:nvSpPr>
        <dsp:cNvPr id="0" name=""/>
        <dsp:cNvSpPr/>
      </dsp:nvSpPr>
      <dsp:spPr>
        <a:xfrm>
          <a:off x="6028936" y="3617126"/>
          <a:ext cx="91440" cy="674213"/>
        </a:xfrm>
        <a:custGeom>
          <a:avLst/>
          <a:gdLst/>
          <a:ahLst/>
          <a:cxnLst/>
          <a:rect l="0" t="0" r="0" b="0"/>
          <a:pathLst>
            <a:path>
              <a:moveTo>
                <a:pt x="45720" y="0"/>
              </a:moveTo>
              <a:lnTo>
                <a:pt x="45720" y="459545"/>
              </a:lnTo>
              <a:lnTo>
                <a:pt x="68823" y="459545"/>
              </a:lnTo>
              <a:lnTo>
                <a:pt x="68823" y="67421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5BE4B70-4D09-4EF6-B7BF-16E08806A44F}">
      <dsp:nvSpPr>
        <dsp:cNvPr id="0" name=""/>
        <dsp:cNvSpPr/>
      </dsp:nvSpPr>
      <dsp:spPr>
        <a:xfrm>
          <a:off x="5975240" y="1471735"/>
          <a:ext cx="91440" cy="673934"/>
        </a:xfrm>
        <a:custGeom>
          <a:avLst/>
          <a:gdLst/>
          <a:ahLst/>
          <a:cxnLst/>
          <a:rect l="0" t="0" r="0" b="0"/>
          <a:pathLst>
            <a:path>
              <a:moveTo>
                <a:pt x="45720" y="0"/>
              </a:moveTo>
              <a:lnTo>
                <a:pt x="45720" y="459266"/>
              </a:lnTo>
              <a:lnTo>
                <a:pt x="99416" y="459266"/>
              </a:lnTo>
              <a:lnTo>
                <a:pt x="99416" y="6739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860F7A-799A-40FA-872C-6018875E0B7A}">
      <dsp:nvSpPr>
        <dsp:cNvPr id="0" name=""/>
        <dsp:cNvSpPr/>
      </dsp:nvSpPr>
      <dsp:spPr>
        <a:xfrm>
          <a:off x="3089344" y="3617126"/>
          <a:ext cx="91440" cy="673934"/>
        </a:xfrm>
        <a:custGeom>
          <a:avLst/>
          <a:gdLst/>
          <a:ahLst/>
          <a:cxnLst/>
          <a:rect l="0" t="0" r="0" b="0"/>
          <a:pathLst>
            <a:path>
              <a:moveTo>
                <a:pt x="45720" y="0"/>
              </a:moveTo>
              <a:lnTo>
                <a:pt x="45720" y="67393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348472-3CD8-41E2-AA92-B50CACCFB403}">
      <dsp:nvSpPr>
        <dsp:cNvPr id="0" name=""/>
        <dsp:cNvSpPr/>
      </dsp:nvSpPr>
      <dsp:spPr>
        <a:xfrm>
          <a:off x="3135064" y="1471735"/>
          <a:ext cx="2885895" cy="673934"/>
        </a:xfrm>
        <a:custGeom>
          <a:avLst/>
          <a:gdLst/>
          <a:ahLst/>
          <a:cxnLst/>
          <a:rect l="0" t="0" r="0" b="0"/>
          <a:pathLst>
            <a:path>
              <a:moveTo>
                <a:pt x="2885895" y="0"/>
              </a:moveTo>
              <a:lnTo>
                <a:pt x="2885895" y="459266"/>
              </a:lnTo>
              <a:lnTo>
                <a:pt x="0" y="459266"/>
              </a:lnTo>
              <a:lnTo>
                <a:pt x="0" y="6739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320CCE-DFE6-49CC-A1B0-90F8B0AB9321}">
      <dsp:nvSpPr>
        <dsp:cNvPr id="0" name=""/>
        <dsp:cNvSpPr/>
      </dsp:nvSpPr>
      <dsp:spPr>
        <a:xfrm>
          <a:off x="3953019" y="278"/>
          <a:ext cx="4135881" cy="14714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30FAB9-0278-4862-9D79-4FF824E439CE}">
      <dsp:nvSpPr>
        <dsp:cNvPr id="0" name=""/>
        <dsp:cNvSpPr/>
      </dsp:nvSpPr>
      <dsp:spPr>
        <a:xfrm>
          <a:off x="4210492" y="244877"/>
          <a:ext cx="4135881" cy="14714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he-IL" sz="2400" b="1" kern="1200" dirty="0"/>
            <a:t>כיצד הכי עדיף מצד מידת חסידות להיפטר מהקוצים?</a:t>
          </a:r>
        </a:p>
      </dsp:txBody>
      <dsp:txXfrm>
        <a:off x="4253589" y="287974"/>
        <a:ext cx="4049687" cy="1385262"/>
      </dsp:txXfrm>
    </dsp:sp>
    <dsp:sp modelId="{1D671076-0979-45AE-8E60-91227BE80139}">
      <dsp:nvSpPr>
        <dsp:cNvPr id="0" name=""/>
        <dsp:cNvSpPr/>
      </dsp:nvSpPr>
      <dsp:spPr>
        <a:xfrm>
          <a:off x="1976437" y="2145669"/>
          <a:ext cx="2317253" cy="14714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579A92-54BF-4BA4-829F-1F6AB3A60A33}">
      <dsp:nvSpPr>
        <dsp:cNvPr id="0" name=""/>
        <dsp:cNvSpPr/>
      </dsp:nvSpPr>
      <dsp:spPr>
        <a:xfrm>
          <a:off x="2233910" y="2390268"/>
          <a:ext cx="2317253" cy="14714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he-IL" sz="3900" kern="1200" dirty="0"/>
            <a:t>רבא</a:t>
          </a:r>
        </a:p>
      </dsp:txBody>
      <dsp:txXfrm>
        <a:off x="2277007" y="2433365"/>
        <a:ext cx="2231059" cy="1385262"/>
      </dsp:txXfrm>
    </dsp:sp>
    <dsp:sp modelId="{9A0D03AA-FF30-4B8E-B598-D50CD6B00DAD}">
      <dsp:nvSpPr>
        <dsp:cNvPr id="0" name=""/>
        <dsp:cNvSpPr/>
      </dsp:nvSpPr>
      <dsp:spPr>
        <a:xfrm>
          <a:off x="1869044" y="4291060"/>
          <a:ext cx="2532040" cy="14714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D9B050-9D8C-48AE-BFB4-B8098C41240C}">
      <dsp:nvSpPr>
        <dsp:cNvPr id="0" name=""/>
        <dsp:cNvSpPr/>
      </dsp:nvSpPr>
      <dsp:spPr>
        <a:xfrm>
          <a:off x="2126517" y="4535659"/>
          <a:ext cx="2532040" cy="14714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he-IL" sz="3200" kern="1200" dirty="0"/>
            <a:t>להשליך לנהר </a:t>
          </a:r>
          <a:r>
            <a:rPr lang="he-IL" sz="2000" kern="1200" dirty="0"/>
            <a:t>(כי בשריפה נשאר האפר או בהטמנה זה עוד מצוי)</a:t>
          </a:r>
          <a:endParaRPr lang="he-IL" sz="2300" kern="1200" dirty="0"/>
        </a:p>
      </dsp:txBody>
      <dsp:txXfrm>
        <a:off x="2169614" y="4578756"/>
        <a:ext cx="2445846" cy="1385262"/>
      </dsp:txXfrm>
    </dsp:sp>
    <dsp:sp modelId="{278BCF60-21B1-4B17-9AA3-F749772D66FA}">
      <dsp:nvSpPr>
        <dsp:cNvPr id="0" name=""/>
        <dsp:cNvSpPr/>
      </dsp:nvSpPr>
      <dsp:spPr>
        <a:xfrm>
          <a:off x="4916029" y="2145669"/>
          <a:ext cx="2317253" cy="14714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52F76E-2AFD-4B9D-9F46-4C7540D67D16}">
      <dsp:nvSpPr>
        <dsp:cNvPr id="0" name=""/>
        <dsp:cNvSpPr/>
      </dsp:nvSpPr>
      <dsp:spPr>
        <a:xfrm>
          <a:off x="5173502" y="2390268"/>
          <a:ext cx="2317253" cy="14714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he-IL" sz="3900" kern="1200" dirty="0"/>
            <a:t>רב ששת</a:t>
          </a:r>
        </a:p>
      </dsp:txBody>
      <dsp:txXfrm>
        <a:off x="5216599" y="2433365"/>
        <a:ext cx="2231059" cy="1385262"/>
      </dsp:txXfrm>
    </dsp:sp>
    <dsp:sp modelId="{F5984F30-1128-40EA-9F6C-326816FEB3A9}">
      <dsp:nvSpPr>
        <dsp:cNvPr id="0" name=""/>
        <dsp:cNvSpPr/>
      </dsp:nvSpPr>
      <dsp:spPr>
        <a:xfrm>
          <a:off x="4939132" y="4291339"/>
          <a:ext cx="2317253" cy="14714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EC197D-D7E5-4AF4-BD5E-6826FD683D1D}">
      <dsp:nvSpPr>
        <dsp:cNvPr id="0" name=""/>
        <dsp:cNvSpPr/>
      </dsp:nvSpPr>
      <dsp:spPr>
        <a:xfrm>
          <a:off x="5196605" y="4535938"/>
          <a:ext cx="2317253" cy="14714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he-IL" sz="2800" kern="1200" dirty="0"/>
            <a:t>לשרוף</a:t>
          </a:r>
          <a:r>
            <a:rPr lang="he-IL" sz="2300" kern="1200" dirty="0"/>
            <a:t> </a:t>
          </a:r>
          <a:r>
            <a:rPr lang="he-IL" sz="2000" kern="1200" dirty="0"/>
            <a:t>(כי בהטמנה באדמה או בנהר אינו משמיד אותו)</a:t>
          </a:r>
          <a:endParaRPr lang="he-IL" sz="2300" kern="1200" dirty="0"/>
        </a:p>
      </dsp:txBody>
      <dsp:txXfrm>
        <a:off x="5239702" y="4579035"/>
        <a:ext cx="2231059" cy="1385262"/>
      </dsp:txXfrm>
    </dsp:sp>
    <dsp:sp modelId="{DD35BB90-7EBF-4AE0-B2D8-F523AA78B9B1}">
      <dsp:nvSpPr>
        <dsp:cNvPr id="0" name=""/>
        <dsp:cNvSpPr/>
      </dsp:nvSpPr>
      <dsp:spPr>
        <a:xfrm>
          <a:off x="7748229" y="2145669"/>
          <a:ext cx="2317253" cy="14714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DA88BC-130B-4A0B-8FA5-86780619AE36}">
      <dsp:nvSpPr>
        <dsp:cNvPr id="0" name=""/>
        <dsp:cNvSpPr/>
      </dsp:nvSpPr>
      <dsp:spPr>
        <a:xfrm>
          <a:off x="8005701" y="2390268"/>
          <a:ext cx="2317253" cy="14714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he-IL" sz="3900" kern="1200" dirty="0"/>
            <a:t>החסידים הראשונים</a:t>
          </a:r>
        </a:p>
      </dsp:txBody>
      <dsp:txXfrm>
        <a:off x="8048798" y="2433365"/>
        <a:ext cx="2231059" cy="1385262"/>
      </dsp:txXfrm>
    </dsp:sp>
    <dsp:sp modelId="{AD31C02A-A7B9-40F6-8D42-5A5F301D9C65}">
      <dsp:nvSpPr>
        <dsp:cNvPr id="0" name=""/>
        <dsp:cNvSpPr/>
      </dsp:nvSpPr>
      <dsp:spPr>
        <a:xfrm>
          <a:off x="7748229" y="4291060"/>
          <a:ext cx="2317253" cy="147145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CF374E-5684-4BEB-8250-E8979AFFF51D}">
      <dsp:nvSpPr>
        <dsp:cNvPr id="0" name=""/>
        <dsp:cNvSpPr/>
      </dsp:nvSpPr>
      <dsp:spPr>
        <a:xfrm>
          <a:off x="8005701" y="4535659"/>
          <a:ext cx="2317253" cy="147145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he-IL" sz="2800" kern="1200" dirty="0"/>
            <a:t>להטמין</a:t>
          </a:r>
          <a:r>
            <a:rPr lang="he-IL" sz="2100" kern="1200" dirty="0"/>
            <a:t> </a:t>
          </a:r>
          <a:r>
            <a:rPr lang="he-IL" sz="2000" kern="1200" dirty="0"/>
            <a:t>(כי בשריפה עוד מצוי בעין האפר, ובנהר- הרי זה מצוי במקום רחוק)</a:t>
          </a:r>
          <a:endParaRPr lang="he-IL" sz="2100" kern="1200" dirty="0"/>
        </a:p>
      </dsp:txBody>
      <dsp:txXfrm>
        <a:off x="8048798" y="4578756"/>
        <a:ext cx="2231059" cy="13852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0B1EB9EE-2A15-4D2A-ACE0-5B3FD4F1CF33}" type="datetimeFigureOut">
              <a:rPr lang="he-IL" smtClean="0"/>
              <a:t>ז' כסלו תשע"ז</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EC467D57-4644-4113-B6E2-288CD86231E8}" type="slidenum">
              <a:rPr lang="he-IL" smtClean="0"/>
              <a:t>‹#›</a:t>
            </a:fld>
            <a:endParaRPr lang="he-IL"/>
          </a:p>
        </p:txBody>
      </p:sp>
    </p:spTree>
    <p:extLst>
      <p:ext uri="{BB962C8B-B14F-4D97-AF65-F5344CB8AC3E}">
        <p14:creationId xmlns:p14="http://schemas.microsoft.com/office/powerpoint/2010/main" val="25139893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EA519C67-62DB-4063-9CEB-21606EBC9B7C}" type="slidenum">
              <a:rPr lang="he-IL" smtClean="0"/>
              <a:t>38</a:t>
            </a:fld>
            <a:endParaRPr lang="he-IL"/>
          </a:p>
        </p:txBody>
      </p:sp>
    </p:spTree>
    <p:extLst>
      <p:ext uri="{BB962C8B-B14F-4D97-AF65-F5344CB8AC3E}">
        <p14:creationId xmlns:p14="http://schemas.microsoft.com/office/powerpoint/2010/main" val="1881922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EA519C67-62DB-4063-9CEB-21606EBC9B7C}" type="slidenum">
              <a:rPr lang="he-IL" smtClean="0"/>
              <a:t>39</a:t>
            </a:fld>
            <a:endParaRPr lang="he-IL"/>
          </a:p>
        </p:txBody>
      </p:sp>
    </p:spTree>
    <p:extLst>
      <p:ext uri="{BB962C8B-B14F-4D97-AF65-F5344CB8AC3E}">
        <p14:creationId xmlns:p14="http://schemas.microsoft.com/office/powerpoint/2010/main" val="348848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242583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1007631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726662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2246117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571289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1994280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352649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2808574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59995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4211695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67B94D8A-4D26-4302-AFAB-67D016665729}" type="datetimeFigureOut">
              <a:rPr lang="he-IL" smtClean="0"/>
              <a:t>ז' כסלו 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005BB16-3140-4020-B142-42F353ECC35B}" type="slidenum">
              <a:rPr lang="he-IL" smtClean="0"/>
              <a:t>‹#›</a:t>
            </a:fld>
            <a:endParaRPr lang="he-IL"/>
          </a:p>
        </p:txBody>
      </p:sp>
    </p:spTree>
    <p:extLst>
      <p:ext uri="{BB962C8B-B14F-4D97-AF65-F5344CB8AC3E}">
        <p14:creationId xmlns:p14="http://schemas.microsoft.com/office/powerpoint/2010/main" val="1083577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7B94D8A-4D26-4302-AFAB-67D016665729}" type="datetimeFigureOut">
              <a:rPr lang="he-IL" smtClean="0"/>
              <a:t>ז' כסלו תשע"ז</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005BB16-3140-4020-B142-42F353ECC35B}" type="slidenum">
              <a:rPr lang="he-IL" smtClean="0"/>
              <a:t>‹#›</a:t>
            </a:fld>
            <a:endParaRPr lang="he-IL"/>
          </a:p>
        </p:txBody>
      </p:sp>
    </p:spTree>
    <p:extLst>
      <p:ext uri="{BB962C8B-B14F-4D97-AF65-F5344CB8AC3E}">
        <p14:creationId xmlns:p14="http://schemas.microsoft.com/office/powerpoint/2010/main" val="1345009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4.xml"/><Relationship Id="rId7" Type="http://schemas.openxmlformats.org/officeDocument/2006/relationships/image" Target="../media/image6.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44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a:xfrm>
            <a:off x="95693" y="-451256"/>
            <a:ext cx="12096307" cy="4257712"/>
          </a:xfrm>
        </p:spPr>
        <p:txBody>
          <a:bodyPr>
            <a:noAutofit/>
          </a:bodyPr>
          <a:lstStyle/>
          <a:p>
            <a:r>
              <a:rPr lang="he-IL" sz="11500" b="1" dirty="0"/>
              <a:t>סוגיית </a:t>
            </a:r>
            <a:br>
              <a:rPr lang="he-IL" sz="11500" b="1" dirty="0"/>
            </a:br>
            <a:r>
              <a:rPr lang="he-IL" sz="11500" b="1" dirty="0"/>
              <a:t>"המצניע את הקוץ"</a:t>
            </a:r>
          </a:p>
        </p:txBody>
      </p:sp>
      <p:sp>
        <p:nvSpPr>
          <p:cNvPr id="3" name="כותרת משנה 2"/>
          <p:cNvSpPr>
            <a:spLocks noGrp="1"/>
          </p:cNvSpPr>
          <p:nvPr>
            <p:ph type="subTitle" idx="1"/>
          </p:nvPr>
        </p:nvSpPr>
        <p:spPr>
          <a:xfrm>
            <a:off x="2037907" y="5069940"/>
            <a:ext cx="9144000" cy="1655762"/>
          </a:xfrm>
        </p:spPr>
        <p:txBody>
          <a:bodyPr>
            <a:noAutofit/>
          </a:bodyPr>
          <a:lstStyle/>
          <a:p>
            <a:r>
              <a:rPr lang="he-IL" sz="2800" b="1" dirty="0">
                <a:latin typeface="Guttman Vilna" panose="02010401010101010101" pitchFamily="2" charset="-79"/>
                <a:cs typeface="Guttman Vilna" panose="02010401010101010101" pitchFamily="2" charset="-79"/>
              </a:rPr>
              <a:t>מסכת בבא קמא דף ל עמוד א</a:t>
            </a:r>
          </a:p>
          <a:p>
            <a:endParaRPr lang="he-IL" sz="2800" b="1" dirty="0">
              <a:latin typeface="Guttman Vilna" panose="02010401010101010101" pitchFamily="2" charset="-79"/>
              <a:cs typeface="Guttman Vilna" panose="02010401010101010101" pitchFamily="2" charset="-79"/>
            </a:endParaRPr>
          </a:p>
          <a:p>
            <a:r>
              <a:rPr lang="he-IL" sz="2800" b="1" dirty="0">
                <a:latin typeface="Guttman Vilna" panose="02010401010101010101" pitchFamily="2" charset="-79"/>
                <a:cs typeface="Guttman Vilna" panose="02010401010101010101" pitchFamily="2" charset="-79"/>
              </a:rPr>
              <a:t>חיבר: דניאל קינד</a:t>
            </a:r>
          </a:p>
        </p:txBody>
      </p:sp>
    </p:spTree>
    <p:extLst>
      <p:ext uri="{BB962C8B-B14F-4D97-AF65-F5344CB8AC3E}">
        <p14:creationId xmlns:p14="http://schemas.microsoft.com/office/powerpoint/2010/main" val="2918123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4000" b="1" dirty="0">
                <a:solidFill>
                  <a:srgbClr val="FF0000"/>
                </a:solidFill>
                <a:latin typeface="David" panose="020E0502060401010101" pitchFamily="34" charset="-79"/>
                <a:cs typeface="David" panose="020E0502060401010101" pitchFamily="34" charset="-79"/>
              </a:rPr>
              <a:t>מצמצם-</a:t>
            </a:r>
            <a:r>
              <a:rPr lang="he-IL" sz="4000" b="1" dirty="0">
                <a:latin typeface="David" panose="020E0502060401010101" pitchFamily="34" charset="-79"/>
                <a:cs typeface="David" panose="020E0502060401010101" pitchFamily="34" charset="-79"/>
              </a:rPr>
              <a:t> הקוצים מכונסים בגדר ולא מגיעים לשטח רשות הרבים</a:t>
            </a:r>
          </a:p>
        </p:txBody>
      </p:sp>
      <p:pic>
        <p:nvPicPr>
          <p:cNvPr id="4" name="מציין מיקום תוכן 3"/>
          <p:cNvPicPr>
            <a:picLocks noGrp="1" noChangeAspect="1"/>
          </p:cNvPicPr>
          <p:nvPr>
            <p:ph idx="1"/>
          </p:nvPr>
        </p:nvPicPr>
        <p:blipFill>
          <a:blip r:embed="rId2"/>
          <a:stretch>
            <a:fillRect/>
          </a:stretch>
        </p:blipFill>
        <p:spPr>
          <a:xfrm>
            <a:off x="0" y="1052623"/>
            <a:ext cx="12192000" cy="5634261"/>
          </a:xfrm>
          <a:prstGeom prst="rect">
            <a:avLst/>
          </a:prstGeom>
        </p:spPr>
      </p:pic>
    </p:spTree>
    <p:extLst>
      <p:ext uri="{BB962C8B-B14F-4D97-AF65-F5344CB8AC3E}">
        <p14:creationId xmlns:p14="http://schemas.microsoft.com/office/powerpoint/2010/main" val="1156692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בירור הגמרא עם תשובת אמורא</a:t>
            </a:r>
          </a:p>
        </p:txBody>
      </p:sp>
      <p:sp>
        <p:nvSpPr>
          <p:cNvPr id="3" name="מציין מיקום תוכן 2"/>
          <p:cNvSpPr>
            <a:spLocks noGrp="1"/>
          </p:cNvSpPr>
          <p:nvPr>
            <p:ph idx="1"/>
          </p:nvPr>
        </p:nvSpPr>
        <p:spPr>
          <a:xfrm>
            <a:off x="0" y="1325562"/>
            <a:ext cx="12192000" cy="5532437"/>
          </a:xfrm>
        </p:spPr>
        <p:txBody>
          <a:bodyPr>
            <a:normAutofit lnSpcReduction="10000"/>
          </a:bodyPr>
          <a:lstStyle/>
          <a:p>
            <a:r>
              <a:rPr lang="he-IL" sz="8000" dirty="0">
                <a:solidFill>
                  <a:srgbClr val="FF0000"/>
                </a:solidFill>
                <a:latin typeface="David" panose="020E0502060401010101" pitchFamily="34" charset="-79"/>
                <a:cs typeface="David" panose="020E0502060401010101" pitchFamily="34" charset="-79"/>
              </a:rPr>
              <a:t>מ"ט </a:t>
            </a:r>
            <a:r>
              <a:rPr lang="he-IL" sz="4000" dirty="0">
                <a:solidFill>
                  <a:srgbClr val="FF0000"/>
                </a:solidFill>
                <a:latin typeface="David" panose="020E0502060401010101" pitchFamily="34" charset="-79"/>
                <a:cs typeface="David" panose="020E0502060401010101" pitchFamily="34" charset="-79"/>
              </a:rPr>
              <a:t>(מאי טעמא- מה הטעם)</a:t>
            </a:r>
            <a:r>
              <a:rPr lang="he-IL" sz="8000" dirty="0">
                <a:solidFill>
                  <a:srgbClr val="FF0000"/>
                </a:solidFill>
                <a:latin typeface="David" panose="020E0502060401010101" pitchFamily="34" charset="-79"/>
                <a:cs typeface="David" panose="020E0502060401010101" pitchFamily="34" charset="-79"/>
              </a:rPr>
              <a:t> פטור </a:t>
            </a:r>
            <a:r>
              <a:rPr lang="he-IL" sz="4000" dirty="0">
                <a:solidFill>
                  <a:srgbClr val="FF0000"/>
                </a:solidFill>
                <a:latin typeface="David" panose="020E0502060401010101" pitchFamily="34" charset="-79"/>
                <a:cs typeface="David" panose="020E0502060401010101" pitchFamily="34" charset="-79"/>
              </a:rPr>
              <a:t>(אם הכניס את הקוצים לתוך הגדר)</a:t>
            </a:r>
            <a:r>
              <a:rPr lang="he-IL" sz="8000" dirty="0">
                <a:solidFill>
                  <a:srgbClr val="FF0000"/>
                </a:solidFill>
                <a:latin typeface="David" panose="020E0502060401010101" pitchFamily="34" charset="-79"/>
                <a:cs typeface="David" panose="020E0502060401010101" pitchFamily="34" charset="-79"/>
              </a:rPr>
              <a:t>? </a:t>
            </a:r>
          </a:p>
          <a:p>
            <a:r>
              <a:rPr lang="he-IL" sz="8000" dirty="0">
                <a:solidFill>
                  <a:srgbClr val="7030A0"/>
                </a:solidFill>
                <a:latin typeface="David" panose="020E0502060401010101" pitchFamily="34" charset="-79"/>
                <a:cs typeface="David" panose="020E0502060401010101" pitchFamily="34" charset="-79"/>
              </a:rPr>
              <a:t>אמר </a:t>
            </a:r>
            <a:r>
              <a:rPr lang="he-IL" sz="8000" b="1" dirty="0">
                <a:solidFill>
                  <a:srgbClr val="7030A0"/>
                </a:solidFill>
                <a:latin typeface="David" panose="020E0502060401010101" pitchFamily="34" charset="-79"/>
                <a:cs typeface="David" panose="020E0502060401010101" pitchFamily="34" charset="-79"/>
              </a:rPr>
              <a:t>רב אחא בריה </a:t>
            </a:r>
            <a:r>
              <a:rPr lang="he-IL" sz="8000" b="1" dirty="0" err="1">
                <a:solidFill>
                  <a:srgbClr val="7030A0"/>
                </a:solidFill>
                <a:latin typeface="David" panose="020E0502060401010101" pitchFamily="34" charset="-79"/>
                <a:cs typeface="David" panose="020E0502060401010101" pitchFamily="34" charset="-79"/>
              </a:rPr>
              <a:t>דרב</a:t>
            </a:r>
            <a:r>
              <a:rPr lang="he-IL" sz="8000" b="1" dirty="0">
                <a:solidFill>
                  <a:srgbClr val="7030A0"/>
                </a:solidFill>
                <a:latin typeface="David" panose="020E0502060401010101" pitchFamily="34" charset="-79"/>
                <a:cs typeface="David" panose="020E0502060401010101" pitchFamily="34" charset="-79"/>
              </a:rPr>
              <a:t> </a:t>
            </a:r>
            <a:r>
              <a:rPr lang="he-IL" sz="8000" b="1" dirty="0" err="1">
                <a:solidFill>
                  <a:srgbClr val="7030A0"/>
                </a:solidFill>
                <a:latin typeface="David" panose="020E0502060401010101" pitchFamily="34" charset="-79"/>
                <a:cs typeface="David" panose="020E0502060401010101" pitchFamily="34" charset="-79"/>
              </a:rPr>
              <a:t>איקא</a:t>
            </a:r>
            <a:r>
              <a:rPr lang="he-IL" sz="8000" dirty="0">
                <a:solidFill>
                  <a:srgbClr val="0070C0"/>
                </a:solidFill>
                <a:latin typeface="David" panose="020E0502060401010101" pitchFamily="34" charset="-79"/>
                <a:cs typeface="David" panose="020E0502060401010101" pitchFamily="34" charset="-79"/>
              </a:rPr>
              <a:t>: לפי שאין דרכן של בני אדם להתחכך בכתלים. </a:t>
            </a:r>
          </a:p>
        </p:txBody>
      </p:sp>
    </p:spTree>
    <p:extLst>
      <p:ext uri="{BB962C8B-B14F-4D97-AF65-F5344CB8AC3E}">
        <p14:creationId xmlns:p14="http://schemas.microsoft.com/office/powerpoint/2010/main" val="2396621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b="1" dirty="0">
                <a:latin typeface="David" panose="020E0502060401010101" pitchFamily="34" charset="-79"/>
                <a:cs typeface="David" panose="020E0502060401010101" pitchFamily="34" charset="-79"/>
              </a:rPr>
              <a:t>הרחבה – בעניין "אין דרכם של בני אדם </a:t>
            </a:r>
            <a:r>
              <a:rPr lang="he-IL" b="1">
                <a:latin typeface="David" panose="020E0502060401010101" pitchFamily="34" charset="-79"/>
                <a:cs typeface="David" panose="020E0502060401010101" pitchFamily="34" charset="-79"/>
              </a:rPr>
              <a:t>להתחכך בכתלים"</a:t>
            </a:r>
            <a:endParaRPr lang="he-IL" b="1" dirty="0">
              <a:latin typeface="David" panose="020E0502060401010101" pitchFamily="34" charset="-79"/>
              <a:cs typeface="David" panose="020E0502060401010101" pitchFamily="34" charset="-79"/>
            </a:endParaRPr>
          </a:p>
        </p:txBody>
      </p:sp>
      <p:pic>
        <p:nvPicPr>
          <p:cNvPr id="4" name="מציין מיקום תוכן 3"/>
          <p:cNvPicPr>
            <a:picLocks noGrp="1" noChangeAspect="1"/>
          </p:cNvPicPr>
          <p:nvPr>
            <p:ph idx="1"/>
          </p:nvPr>
        </p:nvPicPr>
        <p:blipFill>
          <a:blip r:embed="rId2"/>
          <a:stretch>
            <a:fillRect/>
          </a:stretch>
        </p:blipFill>
        <p:spPr>
          <a:xfrm>
            <a:off x="0" y="1325563"/>
            <a:ext cx="12192000" cy="5539660"/>
          </a:xfrm>
          <a:prstGeom prst="rect">
            <a:avLst/>
          </a:prstGeom>
        </p:spPr>
      </p:pic>
    </p:spTree>
    <p:extLst>
      <p:ext uri="{BB962C8B-B14F-4D97-AF65-F5344CB8AC3E}">
        <p14:creationId xmlns:p14="http://schemas.microsoft.com/office/powerpoint/2010/main" val="2616096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5400" b="1" dirty="0">
                <a:latin typeface="David" panose="020E0502060401010101" pitchFamily="34" charset="-79"/>
                <a:cs typeface="David" panose="020E0502060401010101" pitchFamily="34" charset="-79"/>
              </a:rPr>
              <a:t>הרב יצחק זילברשטיין בספרו "</a:t>
            </a:r>
            <a:r>
              <a:rPr lang="he-IL" sz="5400" b="1" dirty="0" err="1">
                <a:latin typeface="David" panose="020E0502060401010101" pitchFamily="34" charset="-79"/>
                <a:cs typeface="David" panose="020E0502060401010101" pitchFamily="34" charset="-79"/>
              </a:rPr>
              <a:t>חשוקי</a:t>
            </a:r>
            <a:r>
              <a:rPr lang="he-IL" sz="5400" b="1" dirty="0">
                <a:latin typeface="David" panose="020E0502060401010101" pitchFamily="34" charset="-79"/>
                <a:cs typeface="David" panose="020E0502060401010101" pitchFamily="34" charset="-79"/>
              </a:rPr>
              <a:t> חמד"</a:t>
            </a:r>
          </a:p>
        </p:txBody>
      </p:sp>
      <p:sp>
        <p:nvSpPr>
          <p:cNvPr id="3" name="מציין מיקום תוכן 2"/>
          <p:cNvSpPr>
            <a:spLocks noGrp="1"/>
          </p:cNvSpPr>
          <p:nvPr>
            <p:ph idx="1"/>
          </p:nvPr>
        </p:nvSpPr>
        <p:spPr>
          <a:xfrm>
            <a:off x="0" y="1325562"/>
            <a:ext cx="12192000" cy="5532437"/>
          </a:xfrm>
        </p:spPr>
        <p:txBody>
          <a:bodyPr>
            <a:normAutofit fontScale="92500"/>
          </a:bodyPr>
          <a:lstStyle/>
          <a:p>
            <a:r>
              <a:rPr lang="he-IL" sz="6000" dirty="0">
                <a:latin typeface="David" panose="020E0502060401010101" pitchFamily="34" charset="-79"/>
                <a:cs typeface="David" panose="020E0502060401010101" pitchFamily="34" charset="-79"/>
              </a:rPr>
              <a:t>הרב דן בשאלה הבאה:</a:t>
            </a:r>
          </a:p>
          <a:p>
            <a:r>
              <a:rPr lang="he-IL" sz="6000" dirty="0">
                <a:latin typeface="David" panose="020E0502060401010101" pitchFamily="34" charset="-79"/>
                <a:cs typeface="David" panose="020E0502060401010101" pitchFamily="34" charset="-79"/>
              </a:rPr>
              <a:t>"צבע גדר חצרו, </a:t>
            </a:r>
            <a:r>
              <a:rPr lang="he-IL" sz="6000" u="sng" dirty="0">
                <a:latin typeface="David" panose="020E0502060401010101" pitchFamily="34" charset="-79"/>
                <a:cs typeface="David" panose="020E0502060401010101" pitchFamily="34" charset="-79"/>
              </a:rPr>
              <a:t>ולא</a:t>
            </a:r>
            <a:r>
              <a:rPr lang="he-IL" sz="6000" dirty="0">
                <a:latin typeface="David" panose="020E0502060401010101" pitchFamily="34" charset="-79"/>
                <a:cs typeface="David" panose="020E0502060401010101" pitchFamily="34" charset="-79"/>
              </a:rPr>
              <a:t> הזהיר בשלט שהצבע טרי, </a:t>
            </a:r>
          </a:p>
          <a:p>
            <a:pPr marL="0" indent="0">
              <a:buNone/>
            </a:pPr>
            <a:r>
              <a:rPr lang="he-IL" sz="6000" dirty="0">
                <a:latin typeface="David" panose="020E0502060401010101" pitchFamily="34" charset="-79"/>
                <a:cs typeface="David" panose="020E0502060401010101" pitchFamily="34" charset="-79"/>
              </a:rPr>
              <a:t>ואחד עבר ברחוב וטינף את חליפתו בצבע, והחליפה יצאה מכלל שימוש </a:t>
            </a:r>
          </a:p>
          <a:p>
            <a:pPr marL="0" indent="0">
              <a:buNone/>
            </a:pPr>
            <a:r>
              <a:rPr lang="he-IL" sz="6000" dirty="0">
                <a:latin typeface="David" panose="020E0502060401010101" pitchFamily="34" charset="-79"/>
                <a:cs typeface="David" panose="020E0502060401010101" pitchFamily="34" charset="-79"/>
              </a:rPr>
              <a:t>האם הצובע חייב בדיני אדם או בדיני שמים?"</a:t>
            </a:r>
          </a:p>
        </p:txBody>
      </p:sp>
    </p:spTree>
    <p:extLst>
      <p:ext uri="{BB962C8B-B14F-4D97-AF65-F5344CB8AC3E}">
        <p14:creationId xmlns:p14="http://schemas.microsoft.com/office/powerpoint/2010/main" val="1893486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extLst>
              <p:ext uri="{D42A27DB-BD31-4B8C-83A1-F6EECF244321}">
                <p14:modId xmlns:p14="http://schemas.microsoft.com/office/powerpoint/2010/main" val="3884403954"/>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9910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המשך הגמרא</a:t>
            </a:r>
          </a:p>
        </p:txBody>
      </p:sp>
      <p:sp>
        <p:nvSpPr>
          <p:cNvPr id="3" name="מציין מיקום תוכן 2"/>
          <p:cNvSpPr>
            <a:spLocks noGrp="1"/>
          </p:cNvSpPr>
          <p:nvPr>
            <p:ph idx="1"/>
          </p:nvPr>
        </p:nvSpPr>
        <p:spPr>
          <a:xfrm>
            <a:off x="0" y="1325562"/>
            <a:ext cx="12192000" cy="5532437"/>
          </a:xfrm>
        </p:spPr>
        <p:txBody>
          <a:bodyPr>
            <a:normAutofit/>
          </a:bodyPr>
          <a:lstStyle/>
          <a:p>
            <a:r>
              <a:rPr lang="he-IL" sz="6000" b="1" dirty="0">
                <a:solidFill>
                  <a:srgbClr val="FF0000"/>
                </a:solidFill>
                <a:latin typeface="Guttman Vilna" panose="02010401010101010101" pitchFamily="2" charset="-79"/>
                <a:cs typeface="Guttman Vilna" panose="02010401010101010101" pitchFamily="2" charset="-79"/>
              </a:rPr>
              <a:t>ת"ר</a:t>
            </a:r>
            <a:r>
              <a:rPr lang="he-IL" sz="6000" dirty="0">
                <a:latin typeface="Guttman Vilna" panose="02010401010101010101" pitchFamily="2" charset="-79"/>
                <a:cs typeface="Guttman Vilna" panose="02010401010101010101" pitchFamily="2" charset="-79"/>
              </a:rPr>
              <a:t> </a:t>
            </a:r>
            <a:r>
              <a:rPr lang="he-IL" sz="3200" dirty="0">
                <a:latin typeface="Guttman Vilna" panose="02010401010101010101" pitchFamily="2" charset="-79"/>
              </a:rPr>
              <a:t>(תנו רבנן)</a:t>
            </a:r>
            <a:r>
              <a:rPr lang="he-IL" sz="6000" dirty="0">
                <a:latin typeface="Guttman Vilna" panose="02010401010101010101" pitchFamily="2" charset="-79"/>
                <a:cs typeface="Guttman Vilna" panose="02010401010101010101" pitchFamily="2" charset="-79"/>
              </a:rPr>
              <a:t>: </a:t>
            </a:r>
          </a:p>
          <a:p>
            <a:r>
              <a:rPr lang="he-IL" sz="6000" dirty="0">
                <a:latin typeface="Guttman Vilna" panose="02010401010101010101" pitchFamily="2" charset="-79"/>
                <a:cs typeface="Guttman Vilna" panose="02010401010101010101" pitchFamily="2" charset="-79"/>
              </a:rPr>
              <a:t>המצניע </a:t>
            </a:r>
            <a:r>
              <a:rPr lang="he-IL" sz="6000" dirty="0" err="1">
                <a:latin typeface="Guttman Vilna" panose="02010401010101010101" pitchFamily="2" charset="-79"/>
                <a:cs typeface="Guttman Vilna" panose="02010401010101010101" pitchFamily="2" charset="-79"/>
              </a:rPr>
              <a:t>קוצותיו</a:t>
            </a:r>
            <a:r>
              <a:rPr lang="he-IL" sz="6000" dirty="0">
                <a:latin typeface="Guttman Vilna" panose="02010401010101010101" pitchFamily="2" charset="-79"/>
                <a:cs typeface="Guttman Vilna" panose="02010401010101010101" pitchFamily="2" charset="-79"/>
              </a:rPr>
              <a:t> </a:t>
            </a:r>
            <a:r>
              <a:rPr lang="he-IL" sz="6000" dirty="0" err="1">
                <a:latin typeface="Guttman Vilna" panose="02010401010101010101" pitchFamily="2" charset="-79"/>
                <a:cs typeface="Guttman Vilna" panose="02010401010101010101" pitchFamily="2" charset="-79"/>
              </a:rPr>
              <a:t>וזכוכיותיו</a:t>
            </a:r>
            <a:r>
              <a:rPr lang="he-IL" sz="6000" dirty="0">
                <a:latin typeface="Guttman Vilna" panose="02010401010101010101" pitchFamily="2" charset="-79"/>
                <a:cs typeface="Guttman Vilna" panose="02010401010101010101" pitchFamily="2" charset="-79"/>
              </a:rPr>
              <a:t> לתוך כותל של </a:t>
            </a:r>
            <a:r>
              <a:rPr lang="he-IL" sz="6000" dirty="0" err="1">
                <a:latin typeface="Guttman Vilna" panose="02010401010101010101" pitchFamily="2" charset="-79"/>
                <a:cs typeface="Guttman Vilna" panose="02010401010101010101" pitchFamily="2" charset="-79"/>
              </a:rPr>
              <a:t>חבירו</a:t>
            </a:r>
            <a:r>
              <a:rPr lang="he-IL" sz="6000" dirty="0">
                <a:latin typeface="Guttman Vilna" panose="02010401010101010101" pitchFamily="2" charset="-79"/>
                <a:cs typeface="Guttman Vilna" panose="02010401010101010101" pitchFamily="2" charset="-79"/>
              </a:rPr>
              <a:t>, </a:t>
            </a:r>
          </a:p>
          <a:p>
            <a:r>
              <a:rPr lang="he-IL" sz="6000" dirty="0">
                <a:latin typeface="Guttman Vilna" panose="02010401010101010101" pitchFamily="2" charset="-79"/>
                <a:cs typeface="Guttman Vilna" panose="02010401010101010101" pitchFamily="2" charset="-79"/>
              </a:rPr>
              <a:t>ובא בעל כותל וסתר כותלו, ונפל לרה"ר והזיקו – </a:t>
            </a:r>
          </a:p>
          <a:p>
            <a:r>
              <a:rPr lang="he-IL" sz="6000" dirty="0">
                <a:latin typeface="Guttman Vilna" panose="02010401010101010101" pitchFamily="2" charset="-79"/>
                <a:cs typeface="Guttman Vilna" panose="02010401010101010101" pitchFamily="2" charset="-79"/>
              </a:rPr>
              <a:t>חייב המצניע. </a:t>
            </a:r>
          </a:p>
        </p:txBody>
      </p:sp>
      <p:sp>
        <p:nvSpPr>
          <p:cNvPr id="4" name="TextBox 3"/>
          <p:cNvSpPr txBox="1"/>
          <p:nvPr/>
        </p:nvSpPr>
        <p:spPr>
          <a:xfrm>
            <a:off x="9101470" y="263735"/>
            <a:ext cx="2317898" cy="707886"/>
          </a:xfrm>
          <a:prstGeom prst="rect">
            <a:avLst/>
          </a:prstGeom>
          <a:solidFill>
            <a:srgbClr val="FFFF00"/>
          </a:solidFill>
        </p:spPr>
        <p:txBody>
          <a:bodyPr wrap="square" rtlCol="1">
            <a:spAutoFit/>
          </a:bodyPr>
          <a:lstStyle/>
          <a:p>
            <a:r>
              <a:rPr lang="he-IL" sz="2000" b="1" dirty="0">
                <a:solidFill>
                  <a:srgbClr val="FF0000"/>
                </a:solidFill>
              </a:rPr>
              <a:t>פתיחה למקור תנאי- ברייתא או </a:t>
            </a:r>
            <a:r>
              <a:rPr lang="he-IL" sz="2000" b="1" dirty="0" err="1">
                <a:solidFill>
                  <a:srgbClr val="FF0000"/>
                </a:solidFill>
              </a:rPr>
              <a:t>תוספתא</a:t>
            </a:r>
            <a:endParaRPr lang="he-IL" sz="2000" b="1" dirty="0">
              <a:solidFill>
                <a:srgbClr val="FF0000"/>
              </a:solidFill>
            </a:endParaRPr>
          </a:p>
        </p:txBody>
      </p:sp>
      <p:cxnSp>
        <p:nvCxnSpPr>
          <p:cNvPr id="6" name="מחבר חץ ישר 5"/>
          <p:cNvCxnSpPr/>
          <p:nvPr/>
        </p:nvCxnSpPr>
        <p:spPr>
          <a:xfrm>
            <a:off x="10717619" y="971621"/>
            <a:ext cx="701749" cy="485039"/>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57954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לשון התוספתא המקורית</a:t>
            </a:r>
          </a:p>
        </p:txBody>
      </p:sp>
      <p:sp>
        <p:nvSpPr>
          <p:cNvPr id="3" name="מציין מיקום תוכן 2"/>
          <p:cNvSpPr>
            <a:spLocks noGrp="1"/>
          </p:cNvSpPr>
          <p:nvPr>
            <p:ph idx="1"/>
          </p:nvPr>
        </p:nvSpPr>
        <p:spPr>
          <a:xfrm>
            <a:off x="0" y="1325562"/>
            <a:ext cx="12192000" cy="5532437"/>
          </a:xfrm>
        </p:spPr>
        <p:txBody>
          <a:bodyPr>
            <a:normAutofit/>
          </a:bodyPr>
          <a:lstStyle/>
          <a:p>
            <a:r>
              <a:rPr lang="he-IL" sz="4400" dirty="0" err="1">
                <a:latin typeface="Guttman Vilna" panose="02010401010101010101" pitchFamily="2" charset="-79"/>
                <a:cs typeface="Guttman Vilna" panose="02010401010101010101" pitchFamily="2" charset="-79"/>
              </a:rPr>
              <a:t>תוספתא</a:t>
            </a:r>
            <a:r>
              <a:rPr lang="he-IL" sz="4400" dirty="0">
                <a:latin typeface="Guttman Vilna" panose="02010401010101010101" pitchFamily="2" charset="-79"/>
                <a:cs typeface="Guttman Vilna" panose="02010401010101010101" pitchFamily="2" charset="-79"/>
              </a:rPr>
              <a:t> מסכת בבא קמא (ליברמן) פרק ב הלכה ו</a:t>
            </a:r>
          </a:p>
          <a:p>
            <a:r>
              <a:rPr lang="he-IL" sz="6000" dirty="0">
                <a:latin typeface="Guttman Vilna" panose="02010401010101010101" pitchFamily="2" charset="-79"/>
                <a:cs typeface="Guttman Vilna" panose="02010401010101010101" pitchFamily="2" charset="-79"/>
              </a:rPr>
              <a:t>המצניע קוצים וזכוכית בתוך כותלו של </a:t>
            </a:r>
            <a:r>
              <a:rPr lang="he-IL" sz="6000" dirty="0" err="1">
                <a:latin typeface="Guttman Vilna" panose="02010401010101010101" pitchFamily="2" charset="-79"/>
                <a:cs typeface="Guttman Vilna" panose="02010401010101010101" pitchFamily="2" charset="-79"/>
              </a:rPr>
              <a:t>חבירו</a:t>
            </a:r>
            <a:r>
              <a:rPr lang="he-IL" sz="6000" dirty="0">
                <a:latin typeface="Guttman Vilna" panose="02010401010101010101" pitchFamily="2" charset="-79"/>
                <a:cs typeface="Guttman Vilna" panose="02010401010101010101" pitchFamily="2" charset="-79"/>
              </a:rPr>
              <a:t>, </a:t>
            </a:r>
          </a:p>
          <a:p>
            <a:r>
              <a:rPr lang="he-IL" sz="6000" dirty="0">
                <a:latin typeface="Guttman Vilna" panose="02010401010101010101" pitchFamily="2" charset="-79"/>
                <a:cs typeface="Guttman Vilna" panose="02010401010101010101" pitchFamily="2" charset="-79"/>
              </a:rPr>
              <a:t>ובא בעל הכותל וסתרו, </a:t>
            </a:r>
          </a:p>
          <a:p>
            <a:r>
              <a:rPr lang="he-IL" sz="6000" dirty="0">
                <a:latin typeface="Guttman Vilna" panose="02010401010101010101" pitchFamily="2" charset="-79"/>
                <a:cs typeface="Guttman Vilna" panose="02010401010101010101" pitchFamily="2" charset="-79"/>
              </a:rPr>
              <a:t>ובא אחר </a:t>
            </a:r>
            <a:r>
              <a:rPr lang="he-IL" sz="6000" dirty="0" err="1">
                <a:latin typeface="Guttman Vilna" panose="02010401010101010101" pitchFamily="2" charset="-79"/>
                <a:cs typeface="Guttman Vilna" panose="02010401010101010101" pitchFamily="2" charset="-79"/>
              </a:rPr>
              <a:t>והוזק</a:t>
            </a:r>
            <a:r>
              <a:rPr lang="he-IL" sz="6000" dirty="0">
                <a:latin typeface="Guttman Vilna" panose="02010401010101010101" pitchFamily="2" charset="-79"/>
                <a:cs typeface="Guttman Vilna" panose="02010401010101010101" pitchFamily="2" charset="-79"/>
              </a:rPr>
              <a:t> בהן</a:t>
            </a:r>
          </a:p>
          <a:p>
            <a:pPr marL="0" indent="0">
              <a:buNone/>
            </a:pPr>
            <a:r>
              <a:rPr lang="he-IL" sz="6000" dirty="0">
                <a:latin typeface="Guttman Vilna" panose="02010401010101010101" pitchFamily="2" charset="-79"/>
                <a:cs typeface="Guttman Vilna" panose="02010401010101010101" pitchFamily="2" charset="-79"/>
              </a:rPr>
              <a:t>                                 - הרי זה חייב </a:t>
            </a:r>
          </a:p>
        </p:txBody>
      </p:sp>
    </p:spTree>
    <p:extLst>
      <p:ext uri="{BB962C8B-B14F-4D97-AF65-F5344CB8AC3E}">
        <p14:creationId xmlns:p14="http://schemas.microsoft.com/office/powerpoint/2010/main" val="1045030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אומר, מקרה, דין, טעם</a:t>
            </a:r>
          </a:p>
        </p:txBody>
      </p:sp>
      <p:sp>
        <p:nvSpPr>
          <p:cNvPr id="3" name="מציין מיקום תוכן 2"/>
          <p:cNvSpPr>
            <a:spLocks noGrp="1"/>
          </p:cNvSpPr>
          <p:nvPr>
            <p:ph idx="1"/>
          </p:nvPr>
        </p:nvSpPr>
        <p:spPr>
          <a:xfrm>
            <a:off x="0" y="1325562"/>
            <a:ext cx="12192000" cy="5532437"/>
          </a:xfrm>
        </p:spPr>
        <p:txBody>
          <a:bodyPr>
            <a:normAutofit fontScale="92500" lnSpcReduction="10000"/>
          </a:bodyPr>
          <a:lstStyle/>
          <a:p>
            <a:r>
              <a:rPr lang="he-IL" sz="6000" b="1" dirty="0">
                <a:latin typeface="David" panose="020E0502060401010101" pitchFamily="34" charset="-79"/>
                <a:cs typeface="David" panose="020E0502060401010101" pitchFamily="34" charset="-79"/>
              </a:rPr>
              <a:t>אומר</a:t>
            </a:r>
            <a:r>
              <a:rPr lang="he-IL" sz="6000" dirty="0">
                <a:latin typeface="David" panose="020E0502060401010101" pitchFamily="34" charset="-79"/>
                <a:cs typeface="David" panose="020E0502060401010101" pitchFamily="34" charset="-79"/>
              </a:rPr>
              <a:t>: הגמרא מביאה </a:t>
            </a:r>
            <a:r>
              <a:rPr lang="he-IL" sz="6000" dirty="0" err="1">
                <a:latin typeface="David" panose="020E0502060401010101" pitchFamily="34" charset="-79"/>
                <a:cs typeface="David" panose="020E0502060401010101" pitchFamily="34" charset="-79"/>
              </a:rPr>
              <a:t>תוספתא</a:t>
            </a:r>
            <a:endParaRPr lang="he-IL" sz="6000" dirty="0">
              <a:latin typeface="David" panose="020E0502060401010101" pitchFamily="34" charset="-79"/>
              <a:cs typeface="David" panose="020E0502060401010101" pitchFamily="34" charset="-79"/>
            </a:endParaRPr>
          </a:p>
          <a:p>
            <a:r>
              <a:rPr lang="he-IL" sz="6000" b="1" dirty="0">
                <a:latin typeface="David" panose="020E0502060401010101" pitchFamily="34" charset="-79"/>
                <a:cs typeface="David" panose="020E0502060401010101" pitchFamily="34" charset="-79"/>
              </a:rPr>
              <a:t>מקרה</a:t>
            </a:r>
            <a:r>
              <a:rPr lang="he-IL" sz="6000" dirty="0">
                <a:latin typeface="David" panose="020E0502060401010101" pitchFamily="34" charset="-79"/>
                <a:cs typeface="David" panose="020E0502060401010101" pitchFamily="34" charset="-79"/>
              </a:rPr>
              <a:t>: אדם הכניס קוצים וזכוכיות לגדר של אדם אחר, לאחר זמן בעל הגדר הרס אותה, והקוצים והזכוכיות נפלו לרה"ר ואדם אחר ניזוק מהן</a:t>
            </a:r>
          </a:p>
          <a:p>
            <a:r>
              <a:rPr lang="he-IL" sz="6000" b="1" dirty="0">
                <a:latin typeface="David" panose="020E0502060401010101" pitchFamily="34" charset="-79"/>
                <a:cs typeface="David" panose="020E0502060401010101" pitchFamily="34" charset="-79"/>
              </a:rPr>
              <a:t>הדין</a:t>
            </a:r>
            <a:r>
              <a:rPr lang="he-IL" sz="6000" dirty="0">
                <a:latin typeface="David" panose="020E0502060401010101" pitchFamily="34" charset="-79"/>
                <a:cs typeface="David" panose="020E0502060401010101" pitchFamily="34" charset="-79"/>
              </a:rPr>
              <a:t>:</a:t>
            </a:r>
            <a:r>
              <a:rPr lang="en-US" sz="6000" dirty="0">
                <a:latin typeface="David" panose="020E0502060401010101" pitchFamily="34" charset="-79"/>
                <a:cs typeface="David" panose="020E0502060401010101" pitchFamily="34" charset="-79"/>
              </a:rPr>
              <a:t> </a:t>
            </a:r>
            <a:r>
              <a:rPr lang="he-IL" sz="6000" dirty="0">
                <a:latin typeface="David" panose="020E0502060401010101" pitchFamily="34" charset="-79"/>
                <a:cs typeface="David" panose="020E0502060401010101" pitchFamily="34" charset="-79"/>
              </a:rPr>
              <a:t>האדם שהכניס את הקוצים- חייב</a:t>
            </a:r>
          </a:p>
          <a:p>
            <a:r>
              <a:rPr lang="he-IL" sz="5200" b="1" dirty="0">
                <a:latin typeface="David" panose="020E0502060401010101" pitchFamily="34" charset="-79"/>
                <a:cs typeface="David" panose="020E0502060401010101" pitchFamily="34" charset="-79"/>
              </a:rPr>
              <a:t>טעם</a:t>
            </a:r>
            <a:r>
              <a:rPr lang="he-IL" sz="5200" dirty="0">
                <a:latin typeface="David" panose="020E0502060401010101" pitchFamily="34" charset="-79"/>
                <a:cs typeface="David" panose="020E0502060401010101" pitchFamily="34" charset="-79"/>
              </a:rPr>
              <a:t>: המצניע חייב משום שעשה "בור המתגלגל"</a:t>
            </a:r>
          </a:p>
          <a:p>
            <a:endParaRPr lang="he-IL" sz="6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567485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fontScale="90000"/>
          </a:bodyPr>
          <a:lstStyle/>
          <a:p>
            <a:pPr algn="ctr"/>
            <a:r>
              <a:rPr lang="he-IL" sz="7200" b="1" dirty="0">
                <a:latin typeface="David" panose="020E0502060401010101" pitchFamily="34" charset="-79"/>
                <a:cs typeface="David" panose="020E0502060401010101" pitchFamily="34" charset="-79"/>
              </a:rPr>
              <a:t>הגבלת הברייתא ע"י האמורא ר' יוחנן</a:t>
            </a:r>
          </a:p>
        </p:txBody>
      </p:sp>
      <p:sp>
        <p:nvSpPr>
          <p:cNvPr id="3" name="מציין מיקום תוכן 2"/>
          <p:cNvSpPr>
            <a:spLocks noGrp="1"/>
          </p:cNvSpPr>
          <p:nvPr>
            <p:ph idx="1"/>
          </p:nvPr>
        </p:nvSpPr>
        <p:spPr>
          <a:xfrm>
            <a:off x="0" y="1325562"/>
            <a:ext cx="12192000" cy="5532437"/>
          </a:xfrm>
        </p:spPr>
        <p:txBody>
          <a:bodyPr>
            <a:normAutofit fontScale="92500"/>
          </a:bodyPr>
          <a:lstStyle/>
          <a:p>
            <a:r>
              <a:rPr lang="he-IL" sz="6000" b="1" dirty="0" err="1">
                <a:solidFill>
                  <a:srgbClr val="7030A0"/>
                </a:solidFill>
                <a:latin typeface="Guttman Vilna" panose="02010401010101010101" pitchFamily="2" charset="-79"/>
                <a:cs typeface="Guttman Vilna" panose="02010401010101010101" pitchFamily="2" charset="-79"/>
              </a:rPr>
              <a:t>א"ר</a:t>
            </a:r>
            <a:r>
              <a:rPr lang="he-IL" sz="6000" b="1" dirty="0">
                <a:solidFill>
                  <a:srgbClr val="7030A0"/>
                </a:solidFill>
                <a:latin typeface="Guttman Vilna" panose="02010401010101010101" pitchFamily="2" charset="-79"/>
                <a:cs typeface="Guttman Vilna" panose="02010401010101010101" pitchFamily="2" charset="-79"/>
              </a:rPr>
              <a:t> יוחנן</a:t>
            </a:r>
            <a:r>
              <a:rPr lang="he-IL" sz="6000" dirty="0">
                <a:latin typeface="Guttman Vilna" panose="02010401010101010101" pitchFamily="2" charset="-79"/>
                <a:cs typeface="Guttman Vilna" panose="02010401010101010101" pitchFamily="2" charset="-79"/>
              </a:rPr>
              <a:t>: </a:t>
            </a:r>
          </a:p>
          <a:p>
            <a:pPr marL="0" indent="0">
              <a:buNone/>
            </a:pPr>
            <a:r>
              <a:rPr lang="he-IL" sz="6000" dirty="0">
                <a:latin typeface="Guttman Vilna" panose="02010401010101010101" pitchFamily="2" charset="-79"/>
                <a:cs typeface="Guttman Vilna" panose="02010401010101010101" pitchFamily="2" charset="-79"/>
              </a:rPr>
              <a:t>לא שנו </a:t>
            </a:r>
            <a:r>
              <a:rPr lang="he-IL" sz="3200" dirty="0">
                <a:latin typeface="Guttman Vilna" panose="02010401010101010101" pitchFamily="2" charset="-79"/>
                <a:cs typeface="Guttman Vilna" panose="02010401010101010101" pitchFamily="2" charset="-79"/>
              </a:rPr>
              <a:t>(בברייתא שהמצניע חייב)</a:t>
            </a:r>
            <a:r>
              <a:rPr lang="he-IL" sz="6000" dirty="0">
                <a:latin typeface="Guttman Vilna" panose="02010401010101010101" pitchFamily="2" charset="-79"/>
                <a:cs typeface="Guttman Vilna" panose="02010401010101010101" pitchFamily="2" charset="-79"/>
              </a:rPr>
              <a:t> אלא </a:t>
            </a:r>
            <a:r>
              <a:rPr lang="he-IL" sz="6000" b="1" dirty="0">
                <a:latin typeface="Guttman Vilna" panose="02010401010101010101" pitchFamily="2" charset="-79"/>
                <a:cs typeface="Guttman Vilna" panose="02010401010101010101" pitchFamily="2" charset="-79"/>
              </a:rPr>
              <a:t>בכותל רעוע</a:t>
            </a:r>
            <a:r>
              <a:rPr lang="he-IL" sz="6000" dirty="0">
                <a:latin typeface="Guttman Vilna" panose="02010401010101010101" pitchFamily="2" charset="-79"/>
                <a:cs typeface="Guttman Vilna" panose="02010401010101010101" pitchFamily="2" charset="-79"/>
              </a:rPr>
              <a:t>, </a:t>
            </a:r>
          </a:p>
          <a:p>
            <a:pPr marL="0" indent="0">
              <a:buNone/>
            </a:pPr>
            <a:r>
              <a:rPr lang="he-IL" sz="6000" dirty="0">
                <a:latin typeface="Guttman Vilna" panose="02010401010101010101" pitchFamily="2" charset="-79"/>
                <a:cs typeface="Guttman Vilna" panose="02010401010101010101" pitchFamily="2" charset="-79"/>
              </a:rPr>
              <a:t>אבל </a:t>
            </a:r>
            <a:r>
              <a:rPr lang="he-IL" sz="6000" b="1" dirty="0">
                <a:latin typeface="Guttman Vilna" panose="02010401010101010101" pitchFamily="2" charset="-79"/>
                <a:cs typeface="Guttman Vilna" panose="02010401010101010101" pitchFamily="2" charset="-79"/>
              </a:rPr>
              <a:t>בכותל בריא </a:t>
            </a:r>
            <a:r>
              <a:rPr lang="he-IL" sz="6000" dirty="0">
                <a:latin typeface="Guttman Vilna" panose="02010401010101010101" pitchFamily="2" charset="-79"/>
                <a:cs typeface="Guttman Vilna" panose="02010401010101010101" pitchFamily="2" charset="-79"/>
              </a:rPr>
              <a:t>– </a:t>
            </a:r>
          </a:p>
          <a:p>
            <a:pPr marL="0" indent="0">
              <a:buNone/>
            </a:pPr>
            <a:r>
              <a:rPr lang="he-IL" sz="6000" dirty="0">
                <a:latin typeface="Guttman Vilna" panose="02010401010101010101" pitchFamily="2" charset="-79"/>
                <a:cs typeface="Guttman Vilna" panose="02010401010101010101" pitchFamily="2" charset="-79"/>
              </a:rPr>
              <a:t>                                      המצניע </a:t>
            </a:r>
            <a:r>
              <a:rPr lang="he-IL" sz="6000" b="1" dirty="0">
                <a:solidFill>
                  <a:srgbClr val="00B050"/>
                </a:solidFill>
                <a:latin typeface="Guttman Vilna" panose="02010401010101010101" pitchFamily="2" charset="-79"/>
                <a:cs typeface="Guttman Vilna" panose="02010401010101010101" pitchFamily="2" charset="-79"/>
              </a:rPr>
              <a:t>פטור</a:t>
            </a:r>
            <a:r>
              <a:rPr lang="he-IL" sz="6000" dirty="0">
                <a:latin typeface="Guttman Vilna" panose="02010401010101010101" pitchFamily="2" charset="-79"/>
                <a:cs typeface="Guttman Vilna" panose="02010401010101010101" pitchFamily="2" charset="-79"/>
              </a:rPr>
              <a:t>,  </a:t>
            </a:r>
          </a:p>
          <a:p>
            <a:pPr marL="0" indent="0">
              <a:buNone/>
            </a:pPr>
            <a:r>
              <a:rPr lang="he-IL" sz="6000" dirty="0">
                <a:latin typeface="Guttman Vilna" panose="02010401010101010101" pitchFamily="2" charset="-79"/>
                <a:cs typeface="Guttman Vilna" panose="02010401010101010101" pitchFamily="2" charset="-79"/>
              </a:rPr>
              <a:t>                                      </a:t>
            </a:r>
            <a:r>
              <a:rPr lang="he-IL" sz="6000" b="1" dirty="0">
                <a:solidFill>
                  <a:srgbClr val="FF0000"/>
                </a:solidFill>
                <a:latin typeface="Guttman Vilna" panose="02010401010101010101" pitchFamily="2" charset="-79"/>
                <a:cs typeface="Guttman Vilna" panose="02010401010101010101" pitchFamily="2" charset="-79"/>
              </a:rPr>
              <a:t>וחייב</a:t>
            </a:r>
            <a:r>
              <a:rPr lang="he-IL" sz="6000" dirty="0">
                <a:latin typeface="Guttman Vilna" panose="02010401010101010101" pitchFamily="2" charset="-79"/>
                <a:cs typeface="Guttman Vilna" panose="02010401010101010101" pitchFamily="2" charset="-79"/>
              </a:rPr>
              <a:t> בעל הכותל. </a:t>
            </a:r>
          </a:p>
        </p:txBody>
      </p:sp>
    </p:spTree>
    <p:extLst>
      <p:ext uri="{BB962C8B-B14F-4D97-AF65-F5344CB8AC3E}">
        <p14:creationId xmlns:p14="http://schemas.microsoft.com/office/powerpoint/2010/main" val="1966487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extLst>
              <p:ext uri="{D42A27DB-BD31-4B8C-83A1-F6EECF244321}">
                <p14:modId xmlns:p14="http://schemas.microsoft.com/office/powerpoint/2010/main" val="2703342367"/>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תמונה 1"/>
          <p:cNvPicPr>
            <a:picLocks noChangeAspect="1"/>
          </p:cNvPicPr>
          <p:nvPr/>
        </p:nvPicPr>
        <p:blipFill>
          <a:blip r:embed="rId7"/>
          <a:stretch>
            <a:fillRect/>
          </a:stretch>
        </p:blipFill>
        <p:spPr>
          <a:xfrm>
            <a:off x="9271592" y="2169043"/>
            <a:ext cx="2920408" cy="2945218"/>
          </a:xfrm>
          <a:prstGeom prst="rect">
            <a:avLst/>
          </a:prstGeom>
        </p:spPr>
      </p:pic>
      <p:pic>
        <p:nvPicPr>
          <p:cNvPr id="3" name="תמונה 2"/>
          <p:cNvPicPr>
            <a:picLocks noChangeAspect="1"/>
          </p:cNvPicPr>
          <p:nvPr/>
        </p:nvPicPr>
        <p:blipFill>
          <a:blip r:embed="rId8"/>
          <a:stretch>
            <a:fillRect/>
          </a:stretch>
        </p:blipFill>
        <p:spPr>
          <a:xfrm>
            <a:off x="0" y="2466754"/>
            <a:ext cx="2908889" cy="2330080"/>
          </a:xfrm>
          <a:prstGeom prst="rect">
            <a:avLst/>
          </a:prstGeom>
        </p:spPr>
      </p:pic>
    </p:spTree>
    <p:extLst>
      <p:ext uri="{BB962C8B-B14F-4D97-AF65-F5344CB8AC3E}">
        <p14:creationId xmlns:p14="http://schemas.microsoft.com/office/powerpoint/2010/main" val="146340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דף ל עמוד א</a:t>
            </a:r>
          </a:p>
        </p:txBody>
      </p:sp>
      <p:pic>
        <p:nvPicPr>
          <p:cNvPr id="4" name="מציין מיקום תוכן 3"/>
          <p:cNvPicPr>
            <a:picLocks noGrp="1" noChangeAspect="1"/>
          </p:cNvPicPr>
          <p:nvPr>
            <p:ph idx="1"/>
          </p:nvPr>
        </p:nvPicPr>
        <p:blipFill>
          <a:blip r:embed="rId2"/>
          <a:stretch>
            <a:fillRect/>
          </a:stretch>
        </p:blipFill>
        <p:spPr>
          <a:xfrm>
            <a:off x="-203791" y="1363834"/>
            <a:ext cx="12604635" cy="3824854"/>
          </a:xfrm>
          <a:prstGeom prst="rect">
            <a:avLst/>
          </a:prstGeom>
        </p:spPr>
      </p:pic>
    </p:spTree>
    <p:extLst>
      <p:ext uri="{BB962C8B-B14F-4D97-AF65-F5344CB8AC3E}">
        <p14:creationId xmlns:p14="http://schemas.microsoft.com/office/powerpoint/2010/main" val="48845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ר' יוחנן: </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867132408"/>
              </p:ext>
            </p:extLst>
          </p:nvPr>
        </p:nvGraphicFramePr>
        <p:xfrm>
          <a:off x="0" y="1325563"/>
          <a:ext cx="12192000" cy="3566160"/>
        </p:xfrm>
        <a:graphic>
          <a:graphicData uri="http://schemas.openxmlformats.org/drawingml/2006/table">
            <a:tbl>
              <a:tblPr rtl="1" firstRow="1" bandRow="1">
                <a:tableStyleId>{5C22544A-7EE6-4342-B048-85BDC9FD1C3A}</a:tableStyleId>
              </a:tblPr>
              <a:tblGrid>
                <a:gridCol w="4064000">
                  <a:extLst>
                    <a:ext uri="{9D8B030D-6E8A-4147-A177-3AD203B41FA5}">
                      <a16:colId xmlns:a16="http://schemas.microsoft.com/office/drawing/2014/main" val="3085566643"/>
                    </a:ext>
                  </a:extLst>
                </a:gridCol>
                <a:gridCol w="4064000">
                  <a:extLst>
                    <a:ext uri="{9D8B030D-6E8A-4147-A177-3AD203B41FA5}">
                      <a16:colId xmlns:a16="http://schemas.microsoft.com/office/drawing/2014/main" val="744388260"/>
                    </a:ext>
                  </a:extLst>
                </a:gridCol>
                <a:gridCol w="4064000">
                  <a:extLst>
                    <a:ext uri="{9D8B030D-6E8A-4147-A177-3AD203B41FA5}">
                      <a16:colId xmlns:a16="http://schemas.microsoft.com/office/drawing/2014/main" val="1079216151"/>
                    </a:ext>
                  </a:extLst>
                </a:gridCol>
              </a:tblGrid>
              <a:tr h="1188720">
                <a:tc>
                  <a:txBody>
                    <a:bodyPr/>
                    <a:lstStyle/>
                    <a:p>
                      <a:pPr algn="ctr" rtl="1"/>
                      <a:endParaRPr lang="he-IL" sz="7200" dirty="0"/>
                    </a:p>
                  </a:txBody>
                  <a:tcPr/>
                </a:tc>
                <a:tc>
                  <a:txBody>
                    <a:bodyPr/>
                    <a:lstStyle/>
                    <a:p>
                      <a:pPr algn="ctr" rtl="1"/>
                      <a:r>
                        <a:rPr lang="he-IL" sz="7200" dirty="0"/>
                        <a:t>כותל רעוע</a:t>
                      </a:r>
                    </a:p>
                  </a:txBody>
                  <a:tcPr/>
                </a:tc>
                <a:tc>
                  <a:txBody>
                    <a:bodyPr/>
                    <a:lstStyle/>
                    <a:p>
                      <a:pPr algn="ctr" rtl="1"/>
                      <a:r>
                        <a:rPr lang="he-IL" sz="7200" dirty="0"/>
                        <a:t>כותל חזק</a:t>
                      </a:r>
                    </a:p>
                  </a:txBody>
                  <a:tcPr/>
                </a:tc>
                <a:extLst>
                  <a:ext uri="{0D108BD9-81ED-4DB2-BD59-A6C34878D82A}">
                    <a16:rowId xmlns:a16="http://schemas.microsoft.com/office/drawing/2014/main" val="316138541"/>
                  </a:ext>
                </a:extLst>
              </a:tr>
              <a:tr h="1188720">
                <a:tc>
                  <a:txBody>
                    <a:bodyPr/>
                    <a:lstStyle/>
                    <a:p>
                      <a:pPr algn="ctr" rtl="1"/>
                      <a:r>
                        <a:rPr lang="he-IL" sz="7200" dirty="0"/>
                        <a:t>המצניע</a:t>
                      </a:r>
                    </a:p>
                  </a:txBody>
                  <a:tcPr/>
                </a:tc>
                <a:tc>
                  <a:txBody>
                    <a:bodyPr/>
                    <a:lstStyle/>
                    <a:p>
                      <a:pPr algn="ctr" rtl="1"/>
                      <a:r>
                        <a:rPr lang="he-IL" sz="7200" dirty="0"/>
                        <a:t>חייב</a:t>
                      </a:r>
                    </a:p>
                  </a:txBody>
                  <a:tcPr/>
                </a:tc>
                <a:tc>
                  <a:txBody>
                    <a:bodyPr/>
                    <a:lstStyle/>
                    <a:p>
                      <a:pPr algn="ctr" rtl="1"/>
                      <a:r>
                        <a:rPr lang="he-IL" sz="7200" dirty="0"/>
                        <a:t>פטור</a:t>
                      </a:r>
                    </a:p>
                  </a:txBody>
                  <a:tcPr/>
                </a:tc>
                <a:extLst>
                  <a:ext uri="{0D108BD9-81ED-4DB2-BD59-A6C34878D82A}">
                    <a16:rowId xmlns:a16="http://schemas.microsoft.com/office/drawing/2014/main" val="2021711048"/>
                  </a:ext>
                </a:extLst>
              </a:tr>
              <a:tr h="1188720">
                <a:tc>
                  <a:txBody>
                    <a:bodyPr/>
                    <a:lstStyle/>
                    <a:p>
                      <a:pPr algn="ctr" rtl="1"/>
                      <a:r>
                        <a:rPr lang="he-IL" sz="7200" dirty="0"/>
                        <a:t>בעל הכותל</a:t>
                      </a:r>
                    </a:p>
                  </a:txBody>
                  <a:tcPr/>
                </a:tc>
                <a:tc>
                  <a:txBody>
                    <a:bodyPr/>
                    <a:lstStyle/>
                    <a:p>
                      <a:pPr algn="ctr" rtl="1"/>
                      <a:r>
                        <a:rPr lang="he-IL" sz="7200" dirty="0"/>
                        <a:t>פטור</a:t>
                      </a:r>
                    </a:p>
                  </a:txBody>
                  <a:tcPr/>
                </a:tc>
                <a:tc>
                  <a:txBody>
                    <a:bodyPr/>
                    <a:lstStyle/>
                    <a:p>
                      <a:pPr algn="ctr" rtl="1"/>
                      <a:r>
                        <a:rPr lang="he-IL" sz="7200" dirty="0"/>
                        <a:t>חייב</a:t>
                      </a:r>
                    </a:p>
                  </a:txBody>
                  <a:tcPr/>
                </a:tc>
                <a:extLst>
                  <a:ext uri="{0D108BD9-81ED-4DB2-BD59-A6C34878D82A}">
                    <a16:rowId xmlns:a16="http://schemas.microsoft.com/office/drawing/2014/main" val="831899739"/>
                  </a:ext>
                </a:extLst>
              </a:tr>
            </a:tbl>
          </a:graphicData>
        </a:graphic>
      </p:graphicFrame>
    </p:spTree>
    <p:extLst>
      <p:ext uri="{BB962C8B-B14F-4D97-AF65-F5344CB8AC3E}">
        <p14:creationId xmlns:p14="http://schemas.microsoft.com/office/powerpoint/2010/main" val="2329579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287079"/>
            <a:ext cx="12192000" cy="1038484"/>
          </a:xfrm>
        </p:spPr>
        <p:txBody>
          <a:bodyPr>
            <a:noAutofit/>
          </a:bodyPr>
          <a:lstStyle/>
          <a:p>
            <a:pPr algn="ctr"/>
            <a:r>
              <a:rPr lang="he-IL" sz="6600" b="1" dirty="0">
                <a:solidFill>
                  <a:srgbClr val="FF0000"/>
                </a:solidFill>
                <a:latin typeface="David" panose="020E0502060401010101" pitchFamily="34" charset="-79"/>
                <a:cs typeface="David" panose="020E0502060401010101" pitchFamily="34" charset="-79"/>
              </a:rPr>
              <a:t>מדוע המצניע חייב, כאשר הוא הניח קוצים בכותל רעוע </a:t>
            </a:r>
            <a:r>
              <a:rPr lang="he-IL" sz="6600" b="1" u="sng" dirty="0">
                <a:solidFill>
                  <a:srgbClr val="FF0000"/>
                </a:solidFill>
                <a:latin typeface="David" panose="020E0502060401010101" pitchFamily="34" charset="-79"/>
                <a:cs typeface="David" panose="020E0502060401010101" pitchFamily="34" charset="-79"/>
              </a:rPr>
              <a:t>שאינו</a:t>
            </a:r>
            <a:r>
              <a:rPr lang="he-IL" sz="6600" b="1" dirty="0">
                <a:solidFill>
                  <a:srgbClr val="FF0000"/>
                </a:solidFill>
                <a:latin typeface="David" panose="020E0502060401010101" pitchFamily="34" charset="-79"/>
                <a:cs typeface="David" panose="020E0502060401010101" pitchFamily="34" charset="-79"/>
              </a:rPr>
              <a:t> שלו?</a:t>
            </a:r>
          </a:p>
        </p:txBody>
      </p:sp>
      <p:sp>
        <p:nvSpPr>
          <p:cNvPr id="3" name="מציין מיקום תוכן 2"/>
          <p:cNvSpPr>
            <a:spLocks noGrp="1"/>
          </p:cNvSpPr>
          <p:nvPr>
            <p:ph idx="1"/>
          </p:nvPr>
        </p:nvSpPr>
        <p:spPr>
          <a:xfrm>
            <a:off x="0" y="1722474"/>
            <a:ext cx="12192000" cy="5135525"/>
          </a:xfrm>
        </p:spPr>
        <p:txBody>
          <a:bodyPr>
            <a:normAutofit/>
          </a:bodyPr>
          <a:lstStyle/>
          <a:p>
            <a:r>
              <a:rPr lang="he-IL" sz="8000" b="1" dirty="0">
                <a:solidFill>
                  <a:srgbClr val="7030A0"/>
                </a:solidFill>
                <a:latin typeface="Guttman Rashi" panose="02010401010101010101" pitchFamily="2" charset="-79"/>
                <a:cs typeface="Guttman Rashi" panose="02010401010101010101" pitchFamily="2" charset="-79"/>
              </a:rPr>
              <a:t>רש"י:</a:t>
            </a:r>
          </a:p>
          <a:p>
            <a:r>
              <a:rPr lang="he-IL" sz="8000" dirty="0" err="1">
                <a:latin typeface="Guttman Rashi" panose="02010401010101010101" pitchFamily="2" charset="-79"/>
                <a:cs typeface="Guttman Rashi" panose="02010401010101010101" pitchFamily="2" charset="-79"/>
              </a:rPr>
              <a:t>דה"ל</a:t>
            </a:r>
            <a:r>
              <a:rPr lang="he-IL" sz="8000" dirty="0">
                <a:latin typeface="Guttman Rashi" panose="02010401010101010101" pitchFamily="2" charset="-79"/>
                <a:cs typeface="Guttman Rashi" panose="02010401010101010101" pitchFamily="2" charset="-79"/>
              </a:rPr>
              <a:t> </a:t>
            </a:r>
            <a:r>
              <a:rPr lang="he-IL" sz="4800" dirty="0">
                <a:latin typeface="Guttman Rashi" panose="02010401010101010101" pitchFamily="2" charset="-79"/>
                <a:cs typeface="Guttman Rashi" panose="02010401010101010101" pitchFamily="2" charset="-79"/>
              </a:rPr>
              <a:t>(דהוה ליה= שהיה לו) </a:t>
            </a:r>
            <a:r>
              <a:rPr lang="he-IL" sz="8000" dirty="0">
                <a:latin typeface="Guttman Rashi" panose="02010401010101010101" pitchFamily="2" charset="-79"/>
                <a:cs typeface="Guttman Rashi" panose="02010401010101010101" pitchFamily="2" charset="-79"/>
              </a:rPr>
              <a:t>למצניע </a:t>
            </a:r>
            <a:r>
              <a:rPr lang="he-IL" sz="8000" dirty="0" err="1">
                <a:latin typeface="Guttman Rashi" panose="02010401010101010101" pitchFamily="2" charset="-79"/>
                <a:cs typeface="Guttman Rashi" panose="02010401010101010101" pitchFamily="2" charset="-79"/>
              </a:rPr>
              <a:t>לאסוקי</a:t>
            </a:r>
            <a:r>
              <a:rPr lang="he-IL" sz="8000" dirty="0">
                <a:latin typeface="Guttman Rashi" panose="02010401010101010101" pitchFamily="2" charset="-79"/>
                <a:cs typeface="Guttman Rashi" panose="02010401010101010101" pitchFamily="2" charset="-79"/>
              </a:rPr>
              <a:t> </a:t>
            </a:r>
            <a:r>
              <a:rPr lang="he-IL" sz="4800" dirty="0">
                <a:latin typeface="Guttman Rashi" panose="02010401010101010101" pitchFamily="2" charset="-79"/>
                <a:cs typeface="Guttman Rashi" panose="02010401010101010101" pitchFamily="2" charset="-79"/>
              </a:rPr>
              <a:t>(להעלות) </a:t>
            </a:r>
            <a:r>
              <a:rPr lang="he-IL" sz="8000" dirty="0" err="1">
                <a:latin typeface="Guttman Rashi" panose="02010401010101010101" pitchFamily="2" charset="-79"/>
                <a:cs typeface="Guttman Rashi" panose="02010401010101010101" pitchFamily="2" charset="-79"/>
              </a:rPr>
              <a:t>אדעתיה</a:t>
            </a:r>
            <a:r>
              <a:rPr lang="he-IL" sz="8000" dirty="0">
                <a:latin typeface="Guttman Rashi" panose="02010401010101010101" pitchFamily="2" charset="-79"/>
                <a:cs typeface="Guttman Rashi" panose="02010401010101010101" pitchFamily="2" charset="-79"/>
              </a:rPr>
              <a:t> </a:t>
            </a:r>
            <a:r>
              <a:rPr lang="he-IL" sz="4800" dirty="0">
                <a:latin typeface="Guttman Rashi" panose="02010401010101010101" pitchFamily="2" charset="-79"/>
                <a:cs typeface="Guttman Rashi" panose="02010401010101010101" pitchFamily="2" charset="-79"/>
              </a:rPr>
              <a:t>(א-</a:t>
            </a:r>
            <a:r>
              <a:rPr lang="he-IL" sz="4800" dirty="0" err="1">
                <a:latin typeface="Guttman Rashi" panose="02010401010101010101" pitchFamily="2" charset="-79"/>
                <a:cs typeface="Guttman Rashi" panose="02010401010101010101" pitchFamily="2" charset="-79"/>
              </a:rPr>
              <a:t>דעתיה</a:t>
            </a:r>
            <a:r>
              <a:rPr lang="he-IL" sz="4800" dirty="0">
                <a:latin typeface="Guttman Rashi" panose="02010401010101010101" pitchFamily="2" charset="-79"/>
                <a:cs typeface="Guttman Rashi" panose="02010401010101010101" pitchFamily="2" charset="-79"/>
              </a:rPr>
              <a:t>= על דעתו) </a:t>
            </a:r>
            <a:r>
              <a:rPr lang="he-IL" sz="8000" dirty="0">
                <a:latin typeface="Guttman Rashi" panose="02010401010101010101" pitchFamily="2" charset="-79"/>
                <a:cs typeface="Guttman Rashi" panose="02010401010101010101" pitchFamily="2" charset="-79"/>
              </a:rPr>
              <a:t>שכותל זה עומד </a:t>
            </a:r>
            <a:r>
              <a:rPr lang="he-IL" sz="8000" dirty="0" err="1">
                <a:latin typeface="Guttman Rashi" panose="02010401010101010101" pitchFamily="2" charset="-79"/>
                <a:cs typeface="Guttman Rashi" panose="02010401010101010101" pitchFamily="2" charset="-79"/>
              </a:rPr>
              <a:t>לסותרו</a:t>
            </a:r>
            <a:endParaRPr lang="he-IL" sz="8000" dirty="0">
              <a:latin typeface="Guttman Rashi" panose="02010401010101010101" pitchFamily="2" charset="-79"/>
              <a:cs typeface="Guttman Rashi" panose="02010401010101010101" pitchFamily="2" charset="-79"/>
            </a:endParaRPr>
          </a:p>
        </p:txBody>
      </p:sp>
    </p:spTree>
    <p:extLst>
      <p:ext uri="{BB962C8B-B14F-4D97-AF65-F5344CB8AC3E}">
        <p14:creationId xmlns:p14="http://schemas.microsoft.com/office/powerpoint/2010/main" val="1346842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5400" b="1" dirty="0">
                <a:solidFill>
                  <a:srgbClr val="FF0000"/>
                </a:solidFill>
                <a:latin typeface="David" panose="020E0502060401010101" pitchFamily="34" charset="-79"/>
                <a:cs typeface="David" panose="020E0502060401010101" pitchFamily="34" charset="-79"/>
              </a:rPr>
              <a:t>מדוע המצניע חייב, כאשר הוא הניח קוצים בכותל רעוע </a:t>
            </a:r>
            <a:r>
              <a:rPr lang="he-IL" sz="5400" b="1" u="sng" dirty="0">
                <a:solidFill>
                  <a:srgbClr val="FF0000"/>
                </a:solidFill>
                <a:latin typeface="David" panose="020E0502060401010101" pitchFamily="34" charset="-79"/>
                <a:cs typeface="David" panose="020E0502060401010101" pitchFamily="34" charset="-79"/>
              </a:rPr>
              <a:t>שאינו</a:t>
            </a:r>
            <a:r>
              <a:rPr lang="he-IL" sz="5400" b="1" dirty="0">
                <a:solidFill>
                  <a:srgbClr val="FF0000"/>
                </a:solidFill>
                <a:latin typeface="David" panose="020E0502060401010101" pitchFamily="34" charset="-79"/>
                <a:cs typeface="David" panose="020E0502060401010101" pitchFamily="34" charset="-79"/>
              </a:rPr>
              <a:t> שלו?</a:t>
            </a:r>
            <a:endParaRPr lang="he-IL" sz="5400"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180214"/>
            <a:ext cx="12192000" cy="5677785"/>
          </a:xfrm>
        </p:spPr>
        <p:txBody>
          <a:bodyPr>
            <a:noAutofit/>
          </a:bodyPr>
          <a:lstStyle/>
          <a:p>
            <a:r>
              <a:rPr lang="he-IL" sz="6600" b="1" dirty="0">
                <a:solidFill>
                  <a:srgbClr val="7030A0"/>
                </a:solidFill>
                <a:latin typeface="Guttman Vilna" panose="02010401010101010101" pitchFamily="2" charset="-79"/>
                <a:cs typeface="Guttman Vilna" panose="02010401010101010101" pitchFamily="2" charset="-79"/>
              </a:rPr>
              <a:t>תוספות רי"ד: </a:t>
            </a:r>
          </a:p>
          <a:p>
            <a:pPr algn="just"/>
            <a:r>
              <a:rPr lang="he-IL" sz="6600" dirty="0">
                <a:latin typeface="Guttman Vilna" panose="02010401010101010101" pitchFamily="2" charset="-79"/>
                <a:cs typeface="Guttman Vilna" panose="02010401010101010101" pitchFamily="2" charset="-79"/>
              </a:rPr>
              <a:t>כל </a:t>
            </a:r>
            <a:r>
              <a:rPr lang="he-IL" sz="6600" dirty="0" err="1">
                <a:latin typeface="Guttman Vilna" panose="02010401010101010101" pitchFamily="2" charset="-79"/>
                <a:cs typeface="Guttman Vilna" panose="02010401010101010101" pitchFamily="2" charset="-79"/>
              </a:rPr>
              <a:t>היכי</a:t>
            </a:r>
            <a:r>
              <a:rPr lang="he-IL" sz="6600" dirty="0">
                <a:latin typeface="Guttman Vilna" panose="02010401010101010101" pitchFamily="2" charset="-79"/>
                <a:cs typeface="Guttman Vilna" panose="02010401010101010101" pitchFamily="2" charset="-79"/>
              </a:rPr>
              <a:t> דהוי כותל רעוע, </a:t>
            </a:r>
            <a:r>
              <a:rPr lang="he-IL" sz="6600" dirty="0" err="1">
                <a:latin typeface="Guttman Vilna" panose="02010401010101010101" pitchFamily="2" charset="-79"/>
                <a:cs typeface="Guttman Vilna" panose="02010401010101010101" pitchFamily="2" charset="-79"/>
              </a:rPr>
              <a:t>דאיכא</a:t>
            </a:r>
            <a:r>
              <a:rPr lang="he-IL" sz="6600" dirty="0">
                <a:latin typeface="Guttman Vilna" panose="02010401010101010101" pitchFamily="2" charset="-79"/>
                <a:cs typeface="Guttman Vilna" panose="02010401010101010101" pitchFamily="2" charset="-79"/>
              </a:rPr>
              <a:t> </a:t>
            </a:r>
            <a:r>
              <a:rPr lang="he-IL" sz="6600" dirty="0">
                <a:solidFill>
                  <a:srgbClr val="FF0000"/>
                </a:solidFill>
                <a:latin typeface="Guttman Vilna" panose="02010401010101010101" pitchFamily="2" charset="-79"/>
                <a:cs typeface="Guttman Vilna" panose="02010401010101010101" pitchFamily="2" charset="-79"/>
              </a:rPr>
              <a:t>פשיעה</a:t>
            </a:r>
            <a:r>
              <a:rPr lang="he-IL" sz="6600" dirty="0">
                <a:latin typeface="Guttman Vilna" panose="02010401010101010101" pitchFamily="2" charset="-79"/>
                <a:cs typeface="Guttman Vilna" panose="02010401010101010101" pitchFamily="2" charset="-79"/>
              </a:rPr>
              <a:t> גבי מצניע, שהוא הראשון, אף על פי שזה הסותר </a:t>
            </a:r>
            <a:r>
              <a:rPr lang="he-IL" sz="6600" dirty="0" err="1">
                <a:latin typeface="Guttman Vilna" panose="02010401010101010101" pitchFamily="2" charset="-79"/>
                <a:cs typeface="Guttman Vilna" panose="02010401010101010101" pitchFamily="2" charset="-79"/>
              </a:rPr>
              <a:t>נמי</a:t>
            </a:r>
            <a:r>
              <a:rPr lang="he-IL" sz="6600" dirty="0">
                <a:latin typeface="Guttman Vilna" panose="02010401010101010101" pitchFamily="2" charset="-79"/>
                <a:cs typeface="Guttman Vilna" panose="02010401010101010101" pitchFamily="2" charset="-79"/>
              </a:rPr>
              <a:t> פשע, </a:t>
            </a:r>
            <a:r>
              <a:rPr lang="he-IL" sz="6600" dirty="0" err="1">
                <a:latin typeface="Guttman Vilna" panose="02010401010101010101" pitchFamily="2" charset="-79"/>
                <a:cs typeface="Guttman Vilna" panose="02010401010101010101" pitchFamily="2" charset="-79"/>
              </a:rPr>
              <a:t>דהו"ל</a:t>
            </a:r>
            <a:r>
              <a:rPr lang="he-IL" sz="6600" dirty="0">
                <a:latin typeface="Guttman Vilna" panose="02010401010101010101" pitchFamily="2" charset="-79"/>
                <a:cs typeface="Guttman Vilna" panose="02010401010101010101" pitchFamily="2" charset="-79"/>
              </a:rPr>
              <a:t> לעיוני, </a:t>
            </a:r>
            <a:r>
              <a:rPr lang="he-IL" sz="6600" dirty="0">
                <a:solidFill>
                  <a:srgbClr val="FF0000"/>
                </a:solidFill>
                <a:latin typeface="Guttman Vilna" panose="02010401010101010101" pitchFamily="2" charset="-79"/>
                <a:cs typeface="Guttman Vilna" panose="02010401010101010101" pitchFamily="2" charset="-79"/>
              </a:rPr>
              <a:t>בתר </a:t>
            </a:r>
            <a:r>
              <a:rPr lang="he-IL" sz="6600" dirty="0" err="1">
                <a:solidFill>
                  <a:srgbClr val="FF0000"/>
                </a:solidFill>
                <a:latin typeface="Guttman Vilna" panose="02010401010101010101" pitchFamily="2" charset="-79"/>
                <a:cs typeface="Guttman Vilna" panose="02010401010101010101" pitchFamily="2" charset="-79"/>
              </a:rPr>
              <a:t>גרמתו</a:t>
            </a:r>
            <a:r>
              <a:rPr lang="he-IL" sz="6600" dirty="0">
                <a:solidFill>
                  <a:srgbClr val="FF0000"/>
                </a:solidFill>
                <a:latin typeface="Guttman Vilna" panose="02010401010101010101" pitchFamily="2" charset="-79"/>
                <a:cs typeface="Guttman Vilna" panose="02010401010101010101" pitchFamily="2" charset="-79"/>
              </a:rPr>
              <a:t> של ראשון </a:t>
            </a:r>
            <a:r>
              <a:rPr lang="he-IL" sz="6600" dirty="0" err="1">
                <a:solidFill>
                  <a:srgbClr val="FF0000"/>
                </a:solidFill>
                <a:latin typeface="Guttman Vilna" panose="02010401010101010101" pitchFamily="2" charset="-79"/>
                <a:cs typeface="Guttman Vilna" panose="02010401010101010101" pitchFamily="2" charset="-79"/>
              </a:rPr>
              <a:t>אזלינן</a:t>
            </a:r>
            <a:r>
              <a:rPr lang="he-IL" sz="6600" dirty="0">
                <a:solidFill>
                  <a:srgbClr val="FF0000"/>
                </a:solidFill>
                <a:latin typeface="Guttman Vilna" panose="02010401010101010101" pitchFamily="2" charset="-79"/>
                <a:cs typeface="Guttman Vilna" panose="02010401010101010101" pitchFamily="2" charset="-79"/>
              </a:rPr>
              <a:t> </a:t>
            </a:r>
          </a:p>
        </p:txBody>
      </p:sp>
    </p:spTree>
    <p:extLst>
      <p:ext uri="{BB962C8B-B14F-4D97-AF65-F5344CB8AC3E}">
        <p14:creationId xmlns:p14="http://schemas.microsoft.com/office/powerpoint/2010/main" val="38790568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4000" b="1" dirty="0">
                <a:solidFill>
                  <a:srgbClr val="FF0000"/>
                </a:solidFill>
                <a:latin typeface="David" panose="020E0502060401010101" pitchFamily="34" charset="-79"/>
                <a:cs typeface="David" panose="020E0502060401010101" pitchFamily="34" charset="-79"/>
              </a:rPr>
              <a:t>מה הדין אם בעל הכותל הרעוע ראה את הקוצים בכותל שלו לפני שהוא סתר אותו, האם במקרה שכזה בעל הכותל יהיה חייב?</a:t>
            </a:r>
          </a:p>
        </p:txBody>
      </p:sp>
      <p:sp>
        <p:nvSpPr>
          <p:cNvPr id="3" name="מציין מיקום תוכן 2"/>
          <p:cNvSpPr>
            <a:spLocks noGrp="1"/>
          </p:cNvSpPr>
          <p:nvPr>
            <p:ph idx="1"/>
          </p:nvPr>
        </p:nvSpPr>
        <p:spPr>
          <a:xfrm>
            <a:off x="0" y="1325562"/>
            <a:ext cx="12192000" cy="5532437"/>
          </a:xfrm>
        </p:spPr>
        <p:txBody>
          <a:bodyPr>
            <a:normAutofit/>
          </a:bodyPr>
          <a:lstStyle/>
          <a:p>
            <a:r>
              <a:rPr lang="he-IL" sz="5400" dirty="0">
                <a:solidFill>
                  <a:srgbClr val="FFC000"/>
                </a:solidFill>
                <a:latin typeface="Guttman Vilna" panose="02010401010101010101" pitchFamily="2" charset="-79"/>
                <a:cs typeface="Guttman Vilna" panose="02010401010101010101" pitchFamily="2" charset="-79"/>
              </a:rPr>
              <a:t>תוספות רי"ד </a:t>
            </a:r>
          </a:p>
          <a:p>
            <a:r>
              <a:rPr lang="he-IL" sz="8000" dirty="0">
                <a:latin typeface="Guttman Vilna" panose="02010401010101010101" pitchFamily="2" charset="-79"/>
                <a:cs typeface="Guttman Vilna" panose="02010401010101010101" pitchFamily="2" charset="-79"/>
              </a:rPr>
              <a:t>ואף ע"ג </a:t>
            </a:r>
            <a:r>
              <a:rPr lang="he-IL" sz="8000" dirty="0" err="1">
                <a:latin typeface="Guttman Vilna" panose="02010401010101010101" pitchFamily="2" charset="-79"/>
                <a:cs typeface="Guttman Vilna" panose="02010401010101010101" pitchFamily="2" charset="-79"/>
              </a:rPr>
              <a:t>דראה</a:t>
            </a:r>
            <a:r>
              <a:rPr lang="he-IL" sz="8000" dirty="0">
                <a:latin typeface="Guttman Vilna" panose="02010401010101010101" pitchFamily="2" charset="-79"/>
                <a:cs typeface="Guttman Vilna" panose="02010401010101010101" pitchFamily="2" charset="-79"/>
              </a:rPr>
              <a:t> אותן </a:t>
            </a:r>
            <a:r>
              <a:rPr lang="he-IL" sz="8000" b="1" dirty="0">
                <a:solidFill>
                  <a:srgbClr val="FF0000"/>
                </a:solidFill>
                <a:latin typeface="Guttman Vilna" panose="02010401010101010101" pitchFamily="2" charset="-79"/>
                <a:cs typeface="Guttman Vilna" panose="02010401010101010101" pitchFamily="2" charset="-79"/>
              </a:rPr>
              <a:t>הוא פטור </a:t>
            </a:r>
          </a:p>
          <a:p>
            <a:r>
              <a:rPr lang="he-IL" sz="8000" dirty="0">
                <a:latin typeface="Guttman Vilna" panose="02010401010101010101" pitchFamily="2" charset="-79"/>
                <a:cs typeface="Guttman Vilna" panose="02010401010101010101" pitchFamily="2" charset="-79"/>
              </a:rPr>
              <a:t>שהוא </a:t>
            </a:r>
            <a:r>
              <a:rPr lang="he-IL" sz="8000" dirty="0" err="1">
                <a:latin typeface="Guttman Vilna" panose="02010401010101010101" pitchFamily="2" charset="-79"/>
                <a:cs typeface="Guttman Vilna" panose="02010401010101010101" pitchFamily="2" charset="-79"/>
              </a:rPr>
              <a:t>מתכוין</a:t>
            </a:r>
            <a:r>
              <a:rPr lang="he-IL" sz="8000" dirty="0">
                <a:latin typeface="Guttman Vilna" panose="02010401010101010101" pitchFamily="2" charset="-79"/>
                <a:cs typeface="Guttman Vilna" panose="02010401010101010101" pitchFamily="2" charset="-79"/>
              </a:rPr>
              <a:t> לסתור את כותלו ומאליהם נפלו </a:t>
            </a:r>
          </a:p>
        </p:txBody>
      </p:sp>
    </p:spTree>
    <p:extLst>
      <p:ext uri="{BB962C8B-B14F-4D97-AF65-F5344CB8AC3E}">
        <p14:creationId xmlns:p14="http://schemas.microsoft.com/office/powerpoint/2010/main" val="2718191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6000" b="1" dirty="0" err="1">
                <a:latin typeface="David" panose="020E0502060401010101" pitchFamily="34" charset="-79"/>
                <a:cs typeface="David" panose="020E0502060401010101" pitchFamily="34" charset="-79"/>
              </a:rPr>
              <a:t>רבינא</a:t>
            </a:r>
            <a:r>
              <a:rPr lang="he-IL" sz="6000" b="1" dirty="0">
                <a:latin typeface="David" panose="020E0502060401010101" pitchFamily="34" charset="-79"/>
                <a:cs typeface="David" panose="020E0502060401010101" pitchFamily="34" charset="-79"/>
              </a:rPr>
              <a:t> האמורא לומד הלכה מכוח הברייתא </a:t>
            </a:r>
          </a:p>
        </p:txBody>
      </p:sp>
      <p:sp>
        <p:nvSpPr>
          <p:cNvPr id="3" name="מציין מיקום תוכן 2"/>
          <p:cNvSpPr>
            <a:spLocks noGrp="1"/>
          </p:cNvSpPr>
          <p:nvPr>
            <p:ph idx="1"/>
          </p:nvPr>
        </p:nvSpPr>
        <p:spPr>
          <a:xfrm>
            <a:off x="0" y="1325562"/>
            <a:ext cx="12192000" cy="5532437"/>
          </a:xfrm>
        </p:spPr>
        <p:txBody>
          <a:bodyPr>
            <a:normAutofit/>
          </a:bodyPr>
          <a:lstStyle/>
          <a:p>
            <a:r>
              <a:rPr lang="he-IL" sz="6000" dirty="0">
                <a:latin typeface="Guttman Vilna" panose="02010401010101010101" pitchFamily="2" charset="-79"/>
                <a:cs typeface="Guttman Vilna" panose="02010401010101010101" pitchFamily="2" charset="-79"/>
              </a:rPr>
              <a:t>אמר </a:t>
            </a:r>
            <a:r>
              <a:rPr lang="he-IL" sz="6000" dirty="0" err="1">
                <a:solidFill>
                  <a:srgbClr val="FF0000"/>
                </a:solidFill>
                <a:latin typeface="Guttman Vilna" panose="02010401010101010101" pitchFamily="2" charset="-79"/>
                <a:cs typeface="Guttman Vilna" panose="02010401010101010101" pitchFamily="2" charset="-79"/>
              </a:rPr>
              <a:t>רבינא</a:t>
            </a:r>
            <a:r>
              <a:rPr lang="he-IL" sz="6000" dirty="0">
                <a:latin typeface="Guttman Vilna" panose="02010401010101010101" pitchFamily="2" charset="-79"/>
                <a:cs typeface="Guttman Vilna" panose="02010401010101010101" pitchFamily="2" charset="-79"/>
              </a:rPr>
              <a:t>, </a:t>
            </a:r>
          </a:p>
          <a:p>
            <a:r>
              <a:rPr lang="he-IL" sz="6000" dirty="0">
                <a:solidFill>
                  <a:srgbClr val="FFC000"/>
                </a:solidFill>
                <a:latin typeface="Guttman Vilna" panose="02010401010101010101" pitchFamily="2" charset="-79"/>
                <a:cs typeface="Guttman Vilna" panose="02010401010101010101" pitchFamily="2" charset="-79"/>
              </a:rPr>
              <a:t>זאת אומרת</a:t>
            </a:r>
            <a:r>
              <a:rPr lang="he-IL" sz="6000" dirty="0">
                <a:latin typeface="Guttman Vilna" panose="02010401010101010101" pitchFamily="2" charset="-79"/>
                <a:cs typeface="Guttman Vilna" panose="02010401010101010101" pitchFamily="2" charset="-79"/>
              </a:rPr>
              <a:t>: </a:t>
            </a:r>
          </a:p>
          <a:p>
            <a:r>
              <a:rPr lang="he-IL" sz="6000" dirty="0">
                <a:latin typeface="Guttman Vilna" panose="02010401010101010101" pitchFamily="2" charset="-79"/>
                <a:cs typeface="Guttman Vilna" panose="02010401010101010101" pitchFamily="2" charset="-79"/>
              </a:rPr>
              <a:t>המכסה בורו בדליו </a:t>
            </a:r>
            <a:r>
              <a:rPr lang="he-IL" dirty="0">
                <a:latin typeface="Guttman Vilna" panose="02010401010101010101" pitchFamily="2" charset="-79"/>
                <a:cs typeface="Guttman Vilna" panose="02010401010101010101" pitchFamily="2" charset="-79"/>
              </a:rPr>
              <a:t>(כיסוי בור)</a:t>
            </a:r>
            <a:r>
              <a:rPr lang="he-IL" sz="6000" dirty="0">
                <a:latin typeface="Guttman Vilna" panose="02010401010101010101" pitchFamily="2" charset="-79"/>
                <a:cs typeface="Guttman Vilna" panose="02010401010101010101" pitchFamily="2" charset="-79"/>
              </a:rPr>
              <a:t> של </a:t>
            </a:r>
            <a:r>
              <a:rPr lang="he-IL" sz="6000" dirty="0" err="1">
                <a:latin typeface="Guttman Vilna" panose="02010401010101010101" pitchFamily="2" charset="-79"/>
                <a:cs typeface="Guttman Vilna" panose="02010401010101010101" pitchFamily="2" charset="-79"/>
              </a:rPr>
              <a:t>חבירו</a:t>
            </a:r>
            <a:r>
              <a:rPr lang="he-IL" sz="6000" dirty="0">
                <a:latin typeface="Guttman Vilna" panose="02010401010101010101" pitchFamily="2" charset="-79"/>
                <a:cs typeface="Guttman Vilna" panose="02010401010101010101" pitchFamily="2" charset="-79"/>
              </a:rPr>
              <a:t>, ובא בעל דלי ונטל דליו – </a:t>
            </a:r>
          </a:p>
          <a:p>
            <a:pPr marL="0" indent="0">
              <a:buNone/>
            </a:pPr>
            <a:r>
              <a:rPr lang="he-IL" sz="6000" dirty="0">
                <a:latin typeface="Guttman Vilna" panose="02010401010101010101" pitchFamily="2" charset="-79"/>
                <a:cs typeface="Guttman Vilna" panose="02010401010101010101" pitchFamily="2" charset="-79"/>
              </a:rPr>
              <a:t>                                   </a:t>
            </a:r>
            <a:r>
              <a:rPr lang="he-IL" sz="6000" dirty="0">
                <a:solidFill>
                  <a:srgbClr val="00B0F0"/>
                </a:solidFill>
                <a:latin typeface="Guttman Vilna" panose="02010401010101010101" pitchFamily="2" charset="-79"/>
                <a:cs typeface="Guttman Vilna" panose="02010401010101010101" pitchFamily="2" charset="-79"/>
              </a:rPr>
              <a:t>חייב</a:t>
            </a:r>
            <a:r>
              <a:rPr lang="he-IL" sz="6000" dirty="0">
                <a:latin typeface="Guttman Vilna" panose="02010401010101010101" pitchFamily="2" charset="-79"/>
                <a:cs typeface="Guttman Vilna" panose="02010401010101010101" pitchFamily="2" charset="-79"/>
              </a:rPr>
              <a:t> בעל הבור. </a:t>
            </a:r>
          </a:p>
        </p:txBody>
      </p:sp>
    </p:spTree>
    <p:extLst>
      <p:ext uri="{BB962C8B-B14F-4D97-AF65-F5344CB8AC3E}">
        <p14:creationId xmlns:p14="http://schemas.microsoft.com/office/powerpoint/2010/main" val="1704735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endParaRPr lang="he-IL" sz="7200" b="1" dirty="0">
              <a:latin typeface="David" panose="020E0502060401010101" pitchFamily="34" charset="-79"/>
              <a:cs typeface="David" panose="020E0502060401010101" pitchFamily="34" charset="-79"/>
            </a:endParaRPr>
          </a:p>
        </p:txBody>
      </p:sp>
      <p:pic>
        <p:nvPicPr>
          <p:cNvPr id="4" name="מציין מיקום תוכן 3"/>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989337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4800" b="1" dirty="0">
                <a:solidFill>
                  <a:srgbClr val="FF0000"/>
                </a:solidFill>
                <a:latin typeface="David" panose="020E0502060401010101" pitchFamily="34" charset="-79"/>
                <a:cs typeface="David" panose="020E0502060401010101" pitchFamily="34" charset="-79"/>
              </a:rPr>
              <a:t>שים לב תמרור לפניך!</a:t>
            </a:r>
            <a:br>
              <a:rPr lang="he-IL" sz="4800" b="1" dirty="0">
                <a:latin typeface="David" panose="020E0502060401010101" pitchFamily="34" charset="-79"/>
                <a:cs typeface="David" panose="020E0502060401010101" pitchFamily="34" charset="-79"/>
              </a:rPr>
            </a:br>
            <a:r>
              <a:rPr lang="he-IL" sz="4800" b="1" dirty="0">
                <a:latin typeface="David" panose="020E0502060401010101" pitchFamily="34" charset="-79"/>
                <a:cs typeface="David" panose="020E0502060401010101" pitchFamily="34" charset="-79"/>
              </a:rPr>
              <a:t>שיטה מקובצת מסכת בבא מציעא דף קב עמוד א </a:t>
            </a:r>
          </a:p>
        </p:txBody>
      </p:sp>
      <p:sp>
        <p:nvSpPr>
          <p:cNvPr id="3" name="מציין מיקום תוכן 2"/>
          <p:cNvSpPr>
            <a:spLocks noGrp="1"/>
          </p:cNvSpPr>
          <p:nvPr>
            <p:ph idx="1"/>
          </p:nvPr>
        </p:nvSpPr>
        <p:spPr>
          <a:xfrm>
            <a:off x="3817088" y="1325562"/>
            <a:ext cx="8374912" cy="5532437"/>
          </a:xfrm>
        </p:spPr>
        <p:txBody>
          <a:bodyPr>
            <a:noAutofit/>
          </a:bodyPr>
          <a:lstStyle/>
          <a:p>
            <a:r>
              <a:rPr lang="he-IL" sz="6600" dirty="0">
                <a:latin typeface="David" panose="020E0502060401010101" pitchFamily="34" charset="-79"/>
                <a:cs typeface="David" panose="020E0502060401010101" pitchFamily="34" charset="-79"/>
              </a:rPr>
              <a:t>כתב </a:t>
            </a:r>
            <a:r>
              <a:rPr lang="he-IL" sz="6600" b="1" dirty="0">
                <a:solidFill>
                  <a:srgbClr val="FF0000"/>
                </a:solidFill>
                <a:latin typeface="David" panose="020E0502060401010101" pitchFamily="34" charset="-79"/>
                <a:cs typeface="David" panose="020E0502060401010101" pitchFamily="34" charset="-79"/>
              </a:rPr>
              <a:t>רבינו סעדיה גאון </a:t>
            </a:r>
            <a:r>
              <a:rPr lang="he-IL" sz="6600" dirty="0">
                <a:latin typeface="David" panose="020E0502060401010101" pitchFamily="34" charset="-79"/>
                <a:cs typeface="David" panose="020E0502060401010101" pitchFamily="34" charset="-79"/>
              </a:rPr>
              <a:t>ב"דרכי התלמוד" שלו שחבר בלשון ערבי: </a:t>
            </a:r>
          </a:p>
          <a:p>
            <a:pPr marL="0" indent="0">
              <a:buNone/>
            </a:pPr>
            <a:r>
              <a:rPr lang="he-IL" sz="6600" dirty="0">
                <a:latin typeface="David" panose="020E0502060401010101" pitchFamily="34" charset="-79"/>
                <a:cs typeface="David" panose="020E0502060401010101" pitchFamily="34" charset="-79"/>
              </a:rPr>
              <a:t>"כל זאת אומרת"</a:t>
            </a:r>
          </a:p>
          <a:p>
            <a:pPr marL="0" indent="0">
              <a:buNone/>
            </a:pPr>
            <a:r>
              <a:rPr lang="he-IL" sz="6600" dirty="0">
                <a:latin typeface="David" panose="020E0502060401010101" pitchFamily="34" charset="-79"/>
                <a:cs typeface="David" panose="020E0502060401010101" pitchFamily="34" charset="-79"/>
              </a:rPr>
              <a:t>                     - </a:t>
            </a:r>
            <a:r>
              <a:rPr lang="he-IL" sz="6600" b="1" dirty="0">
                <a:solidFill>
                  <a:srgbClr val="FFC000"/>
                </a:solidFill>
                <a:latin typeface="David" panose="020E0502060401010101" pitchFamily="34" charset="-79"/>
                <a:cs typeface="David" panose="020E0502060401010101" pitchFamily="34" charset="-79"/>
              </a:rPr>
              <a:t>הלכה היא </a:t>
            </a:r>
          </a:p>
        </p:txBody>
      </p:sp>
      <p:pic>
        <p:nvPicPr>
          <p:cNvPr id="4" name="תמונה 3"/>
          <p:cNvPicPr>
            <a:picLocks noChangeAspect="1"/>
          </p:cNvPicPr>
          <p:nvPr/>
        </p:nvPicPr>
        <p:blipFill>
          <a:blip r:embed="rId2"/>
          <a:stretch>
            <a:fillRect/>
          </a:stretch>
        </p:blipFill>
        <p:spPr>
          <a:xfrm>
            <a:off x="0" y="1625917"/>
            <a:ext cx="4338084" cy="4594101"/>
          </a:xfrm>
          <a:prstGeom prst="rect">
            <a:avLst/>
          </a:prstGeom>
        </p:spPr>
      </p:pic>
    </p:spTree>
    <p:extLst>
      <p:ext uri="{BB962C8B-B14F-4D97-AF65-F5344CB8AC3E}">
        <p14:creationId xmlns:p14="http://schemas.microsoft.com/office/powerpoint/2010/main" val="1953464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השוואה בין המקרים</a:t>
            </a:r>
          </a:p>
        </p:txBody>
      </p:sp>
      <p:sp>
        <p:nvSpPr>
          <p:cNvPr id="3" name="מציין מיקום תוכן 2"/>
          <p:cNvSpPr>
            <a:spLocks noGrp="1"/>
          </p:cNvSpPr>
          <p:nvPr>
            <p:ph idx="1"/>
          </p:nvPr>
        </p:nvSpPr>
        <p:spPr>
          <a:xfrm>
            <a:off x="0" y="1325562"/>
            <a:ext cx="12192000" cy="5532437"/>
          </a:xfrm>
        </p:spPr>
        <p:txBody>
          <a:bodyPr>
            <a:normAutofit fontScale="92500" lnSpcReduction="20000"/>
          </a:bodyPr>
          <a:lstStyle/>
          <a:p>
            <a:pPr algn="just"/>
            <a:r>
              <a:rPr lang="he-IL" sz="6000" b="1" dirty="0">
                <a:solidFill>
                  <a:srgbClr val="FF0000"/>
                </a:solidFill>
                <a:latin typeface="David" panose="020E0502060401010101" pitchFamily="34" charset="-79"/>
                <a:cs typeface="David" panose="020E0502060401010101" pitchFamily="34" charset="-79"/>
              </a:rPr>
              <a:t>המצניע קוצים </a:t>
            </a:r>
            <a:r>
              <a:rPr lang="he-IL" sz="6000" dirty="0">
                <a:latin typeface="David" panose="020E0502060401010101" pitchFamily="34" charset="-79"/>
                <a:cs typeface="David" panose="020E0502060401010101" pitchFamily="34" charset="-79"/>
              </a:rPr>
              <a:t>בכותל רעוע- </a:t>
            </a:r>
            <a:r>
              <a:rPr lang="he-IL" sz="6000" b="1" dirty="0">
                <a:solidFill>
                  <a:srgbClr val="FF0000"/>
                </a:solidFill>
                <a:latin typeface="David" panose="020E0502060401010101" pitchFamily="34" charset="-79"/>
                <a:cs typeface="David" panose="020E0502060401010101" pitchFamily="34" charset="-79"/>
              </a:rPr>
              <a:t>כדין בעל הבור </a:t>
            </a:r>
            <a:r>
              <a:rPr lang="he-IL" sz="6000" dirty="0">
                <a:latin typeface="David" panose="020E0502060401010101" pitchFamily="34" charset="-79"/>
                <a:cs typeface="David" panose="020E0502060401010101" pitchFamily="34" charset="-79"/>
              </a:rPr>
              <a:t>שכיסה את בורו בכיסוי (דלי) שאינו שלו</a:t>
            </a:r>
          </a:p>
          <a:p>
            <a:pPr algn="just"/>
            <a:r>
              <a:rPr lang="he-IL" sz="6000" b="1" dirty="0">
                <a:latin typeface="David" panose="020E0502060401010101" pitchFamily="34" charset="-79"/>
                <a:cs typeface="David" panose="020E0502060401010101" pitchFamily="34" charset="-79"/>
              </a:rPr>
              <a:t>ההשוואה:</a:t>
            </a:r>
            <a:r>
              <a:rPr lang="he-IL" sz="6000" dirty="0">
                <a:latin typeface="David" panose="020E0502060401010101" pitchFamily="34" charset="-79"/>
                <a:cs typeface="David" panose="020E0502060401010101" pitchFamily="34" charset="-79"/>
              </a:rPr>
              <a:t> כמו שהמצניע היה צריך להעלות בדעתו שבעל הכותל יסתור את הכותל שלו, </a:t>
            </a:r>
          </a:p>
          <a:p>
            <a:pPr marL="0" indent="0" algn="just">
              <a:buNone/>
            </a:pPr>
            <a:r>
              <a:rPr lang="he-IL" sz="6000" dirty="0">
                <a:latin typeface="David" panose="020E0502060401010101" pitchFamily="34" charset="-79"/>
                <a:cs typeface="David" panose="020E0502060401010101" pitchFamily="34" charset="-79"/>
              </a:rPr>
              <a:t>כך בעל הבור היה צריך להעלות בדעתו שבעל הכיסוי </a:t>
            </a:r>
            <a:r>
              <a:rPr lang="he-IL" sz="6000" dirty="0" err="1">
                <a:latin typeface="David" panose="020E0502060401010101" pitchFamily="34" charset="-79"/>
                <a:cs typeface="David" panose="020E0502060401010101" pitchFamily="34" charset="-79"/>
              </a:rPr>
              <a:t>יקח</a:t>
            </a:r>
            <a:r>
              <a:rPr lang="he-IL" sz="6000" dirty="0">
                <a:latin typeface="David" panose="020E0502060401010101" pitchFamily="34" charset="-79"/>
                <a:cs typeface="David" panose="020E0502060401010101" pitchFamily="34" charset="-79"/>
              </a:rPr>
              <a:t> את הכיסוי שלו בחזרה, </a:t>
            </a:r>
          </a:p>
          <a:p>
            <a:pPr marL="0" indent="0" algn="just">
              <a:buNone/>
            </a:pPr>
            <a:r>
              <a:rPr lang="he-IL" sz="6000" dirty="0">
                <a:latin typeface="David" panose="020E0502060401010101" pitchFamily="34" charset="-79"/>
                <a:cs typeface="David" panose="020E0502060401010101" pitchFamily="34" charset="-79"/>
              </a:rPr>
              <a:t>ולכן בשני המקרים הללו, המצניע, ובעל הבור – חייבים על הנזק שנגרם</a:t>
            </a:r>
          </a:p>
        </p:txBody>
      </p:sp>
    </p:spTree>
    <p:extLst>
      <p:ext uri="{BB962C8B-B14F-4D97-AF65-F5344CB8AC3E}">
        <p14:creationId xmlns:p14="http://schemas.microsoft.com/office/powerpoint/2010/main" val="16547792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4000" b="1" dirty="0">
                <a:solidFill>
                  <a:srgbClr val="FF0000"/>
                </a:solidFill>
                <a:latin typeface="David" panose="020E0502060401010101" pitchFamily="34" charset="-79"/>
                <a:cs typeface="David" panose="020E0502060401010101" pitchFamily="34" charset="-79"/>
              </a:rPr>
              <a:t>רש"י מסביר מדוע בעל הבור חייב במקרה שהוא גזל כיסוי לבור שלו, ובעל הבור לקח בחזרה את הכיסוי בלי להודיע לו</a:t>
            </a:r>
          </a:p>
        </p:txBody>
      </p:sp>
      <p:sp>
        <p:nvSpPr>
          <p:cNvPr id="3" name="מציין מיקום תוכן 2"/>
          <p:cNvSpPr>
            <a:spLocks noGrp="1"/>
          </p:cNvSpPr>
          <p:nvPr>
            <p:ph idx="1"/>
          </p:nvPr>
        </p:nvSpPr>
        <p:spPr>
          <a:xfrm>
            <a:off x="0" y="1325562"/>
            <a:ext cx="12192000" cy="5532437"/>
          </a:xfrm>
        </p:spPr>
        <p:txBody>
          <a:bodyPr>
            <a:normAutofit/>
          </a:bodyPr>
          <a:lstStyle/>
          <a:p>
            <a:r>
              <a:rPr lang="he-IL" sz="6000" dirty="0" err="1">
                <a:latin typeface="Guttman Rashi" panose="02010401010101010101" pitchFamily="2" charset="-79"/>
                <a:cs typeface="Guttman Rashi" panose="02010401010101010101" pitchFamily="2" charset="-79"/>
              </a:rPr>
              <a:t>כדאמרינן</a:t>
            </a:r>
            <a:r>
              <a:rPr lang="he-IL" sz="6000" dirty="0">
                <a:latin typeface="Guttman Rashi" panose="02010401010101010101" pitchFamily="2" charset="-79"/>
                <a:cs typeface="Guttman Rashi" panose="02010401010101010101" pitchFamily="2" charset="-79"/>
              </a:rPr>
              <a:t> </a:t>
            </a:r>
            <a:r>
              <a:rPr lang="he-IL" sz="3200" dirty="0">
                <a:latin typeface="Guttman Rashi" panose="02010401010101010101" pitchFamily="2" charset="-79"/>
              </a:rPr>
              <a:t>(כמו שאמרנו)</a:t>
            </a:r>
            <a:r>
              <a:rPr lang="he-IL" sz="6000" dirty="0">
                <a:latin typeface="Guttman Rashi" panose="02010401010101010101" pitchFamily="2" charset="-79"/>
                <a:cs typeface="Guttman Rashi" panose="02010401010101010101" pitchFamily="2" charset="-79"/>
              </a:rPr>
              <a:t> במצניע </a:t>
            </a:r>
            <a:r>
              <a:rPr lang="he-IL" sz="6000" dirty="0" err="1">
                <a:latin typeface="Guttman Rashi" panose="02010401010101010101" pitchFamily="2" charset="-79"/>
                <a:cs typeface="Guttman Rashi" panose="02010401010101010101" pitchFamily="2" charset="-79"/>
              </a:rPr>
              <a:t>קוצותיו</a:t>
            </a:r>
            <a:r>
              <a:rPr lang="he-IL" sz="6000" dirty="0">
                <a:latin typeface="Guttman Rashi" panose="02010401010101010101" pitchFamily="2" charset="-79"/>
                <a:cs typeface="Guttman Rashi" panose="02010401010101010101" pitchFamily="2" charset="-79"/>
              </a:rPr>
              <a:t>, דהיינו </a:t>
            </a:r>
            <a:r>
              <a:rPr lang="he-IL" sz="6000" u="sng" dirty="0">
                <a:latin typeface="Guttman Rashi" panose="02010401010101010101" pitchFamily="2" charset="-79"/>
                <a:cs typeface="Guttman Rashi" panose="02010401010101010101" pitchFamily="2" charset="-79"/>
              </a:rPr>
              <a:t>בור</a:t>
            </a:r>
            <a:r>
              <a:rPr lang="he-IL" sz="6000" dirty="0">
                <a:latin typeface="Guttman Rashi" panose="02010401010101010101" pitchFamily="2" charset="-79"/>
                <a:cs typeface="Guttman Rashi" panose="02010401010101010101" pitchFamily="2" charset="-79"/>
              </a:rPr>
              <a:t> בכותל רעוע של </a:t>
            </a:r>
            <a:r>
              <a:rPr lang="he-IL" sz="6000" dirty="0" err="1">
                <a:latin typeface="Guttman Rashi" panose="02010401010101010101" pitchFamily="2" charset="-79"/>
                <a:cs typeface="Guttman Rashi" panose="02010401010101010101" pitchFamily="2" charset="-79"/>
              </a:rPr>
              <a:t>חבירו</a:t>
            </a:r>
            <a:r>
              <a:rPr lang="he-IL" sz="6000" dirty="0">
                <a:latin typeface="Guttman Rashi" panose="02010401010101010101" pitchFamily="2" charset="-79"/>
                <a:cs typeface="Guttman Rashi" panose="02010401010101010101" pitchFamily="2" charset="-79"/>
              </a:rPr>
              <a:t> </a:t>
            </a:r>
            <a:r>
              <a:rPr lang="he-IL" sz="3200" dirty="0">
                <a:latin typeface="Guttman Rashi" panose="02010401010101010101" pitchFamily="2" charset="-79"/>
              </a:rPr>
              <a:t>(כלומר הנחת הקוצים בכותל של החבר, דינה כאב נזק "בור")</a:t>
            </a:r>
            <a:r>
              <a:rPr lang="he-IL" sz="6000" dirty="0">
                <a:latin typeface="Guttman Rashi" panose="02010401010101010101" pitchFamily="2" charset="-79"/>
                <a:cs typeface="Guttman Rashi" panose="02010401010101010101" pitchFamily="2" charset="-79"/>
              </a:rPr>
              <a:t>, וסתר זה את כותלו, </a:t>
            </a:r>
            <a:r>
              <a:rPr lang="he-IL" sz="6000" dirty="0" err="1">
                <a:latin typeface="Guttman Rashi" panose="02010401010101010101" pitchFamily="2" charset="-79"/>
                <a:cs typeface="Guttman Rashi" panose="02010401010101010101" pitchFamily="2" charset="-79"/>
              </a:rPr>
              <a:t>דחייב</a:t>
            </a:r>
            <a:r>
              <a:rPr lang="he-IL" sz="6000" dirty="0">
                <a:latin typeface="Guttman Rashi" panose="02010401010101010101" pitchFamily="2" charset="-79"/>
                <a:cs typeface="Guttman Rashi" panose="02010401010101010101" pitchFamily="2" charset="-79"/>
              </a:rPr>
              <a:t> המצניע </a:t>
            </a:r>
          </a:p>
          <a:p>
            <a:r>
              <a:rPr lang="he-IL" sz="6000" dirty="0" err="1">
                <a:latin typeface="Guttman Rashi" panose="02010401010101010101" pitchFamily="2" charset="-79"/>
                <a:cs typeface="Guttman Rashi" panose="02010401010101010101" pitchFamily="2" charset="-79"/>
              </a:rPr>
              <a:t>והכא</a:t>
            </a:r>
            <a:r>
              <a:rPr lang="he-IL" sz="6000" dirty="0">
                <a:latin typeface="Guttman Rashi" panose="02010401010101010101" pitchFamily="2" charset="-79"/>
                <a:cs typeface="Guttman Rashi" panose="02010401010101010101" pitchFamily="2" charset="-79"/>
              </a:rPr>
              <a:t> </a:t>
            </a:r>
            <a:r>
              <a:rPr lang="he-IL" sz="6000" dirty="0" err="1">
                <a:latin typeface="Guttman Rashi" panose="02010401010101010101" pitchFamily="2" charset="-79"/>
                <a:cs typeface="Guttman Rashi" panose="02010401010101010101" pitchFamily="2" charset="-79"/>
              </a:rPr>
              <a:t>נמי</a:t>
            </a:r>
            <a:r>
              <a:rPr lang="he-IL" sz="6000" dirty="0">
                <a:latin typeface="Guttman Rashi" panose="02010401010101010101" pitchFamily="2" charset="-79"/>
                <a:cs typeface="Guttman Rashi" panose="02010401010101010101" pitchFamily="2" charset="-79"/>
              </a:rPr>
              <a:t> </a:t>
            </a:r>
            <a:r>
              <a:rPr lang="he-IL" sz="6000" b="1" dirty="0" err="1">
                <a:solidFill>
                  <a:srgbClr val="7030A0"/>
                </a:solidFill>
                <a:latin typeface="Guttman Rashi" panose="02010401010101010101" pitchFamily="2" charset="-79"/>
                <a:cs typeface="Guttman Rashi" panose="02010401010101010101" pitchFamily="2" charset="-79"/>
              </a:rPr>
              <a:t>איבעי</a:t>
            </a:r>
            <a:r>
              <a:rPr lang="he-IL" sz="6000" b="1" dirty="0">
                <a:solidFill>
                  <a:srgbClr val="7030A0"/>
                </a:solidFill>
                <a:latin typeface="Guttman Rashi" panose="02010401010101010101" pitchFamily="2" charset="-79"/>
                <a:cs typeface="Guttman Rashi" panose="02010401010101010101" pitchFamily="2" charset="-79"/>
              </a:rPr>
              <a:t> ליה </a:t>
            </a:r>
            <a:r>
              <a:rPr lang="he-IL" sz="6000" b="1" dirty="0" err="1">
                <a:solidFill>
                  <a:srgbClr val="7030A0"/>
                </a:solidFill>
                <a:latin typeface="Guttman Rashi" panose="02010401010101010101" pitchFamily="2" charset="-79"/>
                <a:cs typeface="Guttman Rashi" panose="02010401010101010101" pitchFamily="2" charset="-79"/>
              </a:rPr>
              <a:t>לאסוקי</a:t>
            </a:r>
            <a:r>
              <a:rPr lang="he-IL" sz="6000" b="1" dirty="0">
                <a:solidFill>
                  <a:srgbClr val="7030A0"/>
                </a:solidFill>
                <a:latin typeface="Guttman Rashi" panose="02010401010101010101" pitchFamily="2" charset="-79"/>
                <a:cs typeface="Guttman Rashi" panose="02010401010101010101" pitchFamily="2" charset="-79"/>
              </a:rPr>
              <a:t> </a:t>
            </a:r>
            <a:r>
              <a:rPr lang="he-IL" sz="6000" b="1" dirty="0" err="1">
                <a:solidFill>
                  <a:srgbClr val="7030A0"/>
                </a:solidFill>
                <a:latin typeface="Guttman Rashi" panose="02010401010101010101" pitchFamily="2" charset="-79"/>
                <a:cs typeface="Guttman Rashi" panose="02010401010101010101" pitchFamily="2" charset="-79"/>
              </a:rPr>
              <a:t>אדעתיה</a:t>
            </a:r>
            <a:r>
              <a:rPr lang="he-IL" sz="6000" b="1" dirty="0">
                <a:solidFill>
                  <a:srgbClr val="7030A0"/>
                </a:solidFill>
                <a:latin typeface="Guttman Rashi" panose="02010401010101010101" pitchFamily="2" charset="-79"/>
                <a:cs typeface="Guttman Rashi" panose="02010401010101010101" pitchFamily="2" charset="-79"/>
              </a:rPr>
              <a:t> </a:t>
            </a:r>
            <a:r>
              <a:rPr lang="he-IL" sz="6000" dirty="0">
                <a:latin typeface="Guttman Rashi" panose="02010401010101010101" pitchFamily="2" charset="-79"/>
                <a:cs typeface="Guttman Rashi" panose="02010401010101010101" pitchFamily="2" charset="-79"/>
              </a:rPr>
              <a:t>שזה </a:t>
            </a:r>
            <a:r>
              <a:rPr lang="he-IL" sz="6000" dirty="0" err="1">
                <a:latin typeface="Guttman Rashi" panose="02010401010101010101" pitchFamily="2" charset="-79"/>
                <a:cs typeface="Guttman Rashi" panose="02010401010101010101" pitchFamily="2" charset="-79"/>
              </a:rPr>
              <a:t>יטול</a:t>
            </a:r>
            <a:r>
              <a:rPr lang="he-IL" sz="6000" dirty="0">
                <a:latin typeface="Guttman Rashi" panose="02010401010101010101" pitchFamily="2" charset="-79"/>
                <a:cs typeface="Guttman Rashi" panose="02010401010101010101" pitchFamily="2" charset="-79"/>
              </a:rPr>
              <a:t> את דליו </a:t>
            </a:r>
          </a:p>
        </p:txBody>
      </p:sp>
    </p:spTree>
    <p:extLst>
      <p:ext uri="{BB962C8B-B14F-4D97-AF65-F5344CB8AC3E}">
        <p14:creationId xmlns:p14="http://schemas.microsoft.com/office/powerpoint/2010/main" val="37929041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solidFill>
                  <a:srgbClr val="FF0000"/>
                </a:solidFill>
                <a:latin typeface="David" panose="020E0502060401010101" pitchFamily="34" charset="-79"/>
                <a:cs typeface="David" panose="020E0502060401010101" pitchFamily="34" charset="-79"/>
              </a:rPr>
              <a:t>תבנית</a:t>
            </a:r>
            <a:r>
              <a:rPr lang="he-IL" sz="7200" b="1" dirty="0">
                <a:latin typeface="David" panose="020E0502060401010101" pitchFamily="34" charset="-79"/>
                <a:cs typeface="David" panose="020E0502060401010101" pitchFamily="34" charset="-79"/>
              </a:rPr>
              <a:t> פשיטא, מהו </a:t>
            </a:r>
            <a:r>
              <a:rPr lang="he-IL" sz="7200" b="1" dirty="0" err="1">
                <a:latin typeface="David" panose="020E0502060401010101" pitchFamily="34" charset="-79"/>
                <a:cs typeface="David" panose="020E0502060401010101" pitchFamily="34" charset="-79"/>
              </a:rPr>
              <a:t>דתימא</a:t>
            </a:r>
            <a:r>
              <a:rPr lang="he-IL" sz="7200" b="1" dirty="0">
                <a:latin typeface="David" panose="020E0502060401010101" pitchFamily="34" charset="-79"/>
                <a:cs typeface="David" panose="020E0502060401010101" pitchFamily="34" charset="-79"/>
              </a:rPr>
              <a:t>, </a:t>
            </a:r>
            <a:r>
              <a:rPr lang="he-IL" sz="7200" b="1" dirty="0" err="1">
                <a:latin typeface="David" panose="020E0502060401010101" pitchFamily="34" charset="-79"/>
                <a:cs typeface="David" panose="020E0502060401010101" pitchFamily="34" charset="-79"/>
              </a:rPr>
              <a:t>קמ"ל</a:t>
            </a:r>
            <a:endParaRPr lang="he-IL" sz="7200"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2530548" y="1325562"/>
            <a:ext cx="9661451" cy="5532437"/>
          </a:xfrm>
        </p:spPr>
        <p:txBody>
          <a:bodyPr>
            <a:normAutofit fontScale="92500" lnSpcReduction="20000"/>
          </a:bodyPr>
          <a:lstStyle/>
          <a:p>
            <a:pPr algn="just"/>
            <a:r>
              <a:rPr lang="he-IL" sz="6000" dirty="0">
                <a:latin typeface="David" panose="020E0502060401010101" pitchFamily="34" charset="-79"/>
                <a:cs typeface="David" panose="020E0502060401010101" pitchFamily="34" charset="-79"/>
              </a:rPr>
              <a:t>בקטע הבא בגמרא מצינו תבנית החוזרת ומופיעה פעמים רבות בתלמוד,</a:t>
            </a:r>
          </a:p>
          <a:p>
            <a:pPr algn="just"/>
            <a:r>
              <a:rPr lang="he-IL" sz="6000" dirty="0">
                <a:latin typeface="David" panose="020E0502060401010101" pitchFamily="34" charset="-79"/>
                <a:cs typeface="David" panose="020E0502060401010101" pitchFamily="34" charset="-79"/>
              </a:rPr>
              <a:t>והיא:</a:t>
            </a:r>
          </a:p>
          <a:p>
            <a:pPr algn="just"/>
            <a:r>
              <a:rPr lang="he-IL" sz="6000" dirty="0">
                <a:solidFill>
                  <a:srgbClr val="FF0000"/>
                </a:solidFill>
                <a:latin typeface="David" panose="020E0502060401010101" pitchFamily="34" charset="-79"/>
                <a:cs typeface="David" panose="020E0502060401010101" pitchFamily="34" charset="-79"/>
              </a:rPr>
              <a:t>פשיטא </a:t>
            </a:r>
            <a:r>
              <a:rPr lang="he-IL" sz="3000" dirty="0">
                <a:latin typeface="David" panose="020E0502060401010101" pitchFamily="34" charset="-79"/>
                <a:cs typeface="David" panose="020E0502060401010101" pitchFamily="34" charset="-79"/>
              </a:rPr>
              <a:t>(הדבר פשוט ומדוע נצרכו ללמד זאת) </a:t>
            </a:r>
          </a:p>
          <a:p>
            <a:pPr algn="just"/>
            <a:r>
              <a:rPr lang="he-IL" sz="6000" dirty="0">
                <a:solidFill>
                  <a:srgbClr val="FFC000"/>
                </a:solidFill>
                <a:latin typeface="David" panose="020E0502060401010101" pitchFamily="34" charset="-79"/>
                <a:cs typeface="David" panose="020E0502060401010101" pitchFamily="34" charset="-79"/>
              </a:rPr>
              <a:t>מהו </a:t>
            </a:r>
            <a:r>
              <a:rPr lang="he-IL" sz="6000" dirty="0" err="1">
                <a:solidFill>
                  <a:srgbClr val="FFC000"/>
                </a:solidFill>
                <a:latin typeface="David" panose="020E0502060401010101" pitchFamily="34" charset="-79"/>
                <a:cs typeface="David" panose="020E0502060401010101" pitchFamily="34" charset="-79"/>
              </a:rPr>
              <a:t>דתימא</a:t>
            </a:r>
            <a:r>
              <a:rPr lang="he-IL" sz="6000" dirty="0">
                <a:solidFill>
                  <a:srgbClr val="FFC000"/>
                </a:solidFill>
                <a:latin typeface="David" panose="020E0502060401010101" pitchFamily="34" charset="-79"/>
                <a:cs typeface="David" panose="020E0502060401010101" pitchFamily="34" charset="-79"/>
              </a:rPr>
              <a:t> </a:t>
            </a:r>
            <a:r>
              <a:rPr lang="he-IL" sz="3100" dirty="0">
                <a:latin typeface="David" panose="020E0502060401010101" pitchFamily="34" charset="-79"/>
                <a:cs typeface="David" panose="020E0502060401010101" pitchFamily="34" charset="-79"/>
              </a:rPr>
              <a:t>(הייתה לך מחשבה לומר אחרת)</a:t>
            </a:r>
          </a:p>
          <a:p>
            <a:pPr algn="just"/>
            <a:r>
              <a:rPr lang="he-IL" sz="6000" dirty="0" err="1">
                <a:solidFill>
                  <a:srgbClr val="00B050"/>
                </a:solidFill>
                <a:latin typeface="David" panose="020E0502060401010101" pitchFamily="34" charset="-79"/>
                <a:cs typeface="David" panose="020E0502060401010101" pitchFamily="34" charset="-79"/>
              </a:rPr>
              <a:t>קמ"ל</a:t>
            </a:r>
            <a:r>
              <a:rPr lang="he-IL" sz="6000" dirty="0">
                <a:solidFill>
                  <a:srgbClr val="00B050"/>
                </a:solidFill>
                <a:latin typeface="David" panose="020E0502060401010101" pitchFamily="34" charset="-79"/>
                <a:cs typeface="David" panose="020E0502060401010101" pitchFamily="34" charset="-79"/>
              </a:rPr>
              <a:t> </a:t>
            </a:r>
            <a:r>
              <a:rPr lang="he-IL" sz="3100" dirty="0">
                <a:latin typeface="David" panose="020E0502060401010101" pitchFamily="34" charset="-79"/>
                <a:cs typeface="David" panose="020E0502060401010101" pitchFamily="34" charset="-79"/>
              </a:rPr>
              <a:t>(לכן למסקנה נצרכה גם ההוראה השנייה, כדי ללמד שלא כמו המחשבה האחרת)</a:t>
            </a:r>
          </a:p>
        </p:txBody>
      </p:sp>
      <p:pic>
        <p:nvPicPr>
          <p:cNvPr id="4" name="תמונה 3"/>
          <p:cNvPicPr>
            <a:picLocks noChangeAspect="1"/>
          </p:cNvPicPr>
          <p:nvPr/>
        </p:nvPicPr>
        <p:blipFill>
          <a:blip r:embed="rId2"/>
          <a:stretch>
            <a:fillRect/>
          </a:stretch>
        </p:blipFill>
        <p:spPr>
          <a:xfrm>
            <a:off x="0" y="2796362"/>
            <a:ext cx="3381153" cy="2753833"/>
          </a:xfrm>
          <a:prstGeom prst="rect">
            <a:avLst/>
          </a:prstGeom>
        </p:spPr>
      </p:pic>
    </p:spTree>
    <p:extLst>
      <p:ext uri="{BB962C8B-B14F-4D97-AF65-F5344CB8AC3E}">
        <p14:creationId xmlns:p14="http://schemas.microsoft.com/office/powerpoint/2010/main" val="270144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ציטוט המשנה</a:t>
            </a:r>
          </a:p>
        </p:txBody>
      </p:sp>
      <p:sp>
        <p:nvSpPr>
          <p:cNvPr id="3" name="מציין מיקום תוכן 2"/>
          <p:cNvSpPr>
            <a:spLocks noGrp="1"/>
          </p:cNvSpPr>
          <p:nvPr>
            <p:ph idx="1"/>
          </p:nvPr>
        </p:nvSpPr>
        <p:spPr>
          <a:xfrm>
            <a:off x="0" y="1325562"/>
            <a:ext cx="12192000" cy="5532437"/>
          </a:xfrm>
        </p:spPr>
        <p:txBody>
          <a:bodyPr>
            <a:normAutofit/>
          </a:bodyPr>
          <a:lstStyle/>
          <a:p>
            <a:pPr algn="just"/>
            <a:r>
              <a:rPr lang="he-IL" sz="3200" b="1" dirty="0">
                <a:solidFill>
                  <a:srgbClr val="FFFF00"/>
                </a:solidFill>
                <a:latin typeface="Guttman Vilna" panose="02010401010101010101" pitchFamily="2" charset="-79"/>
                <a:cs typeface="Guttman Vilna" panose="02010401010101010101" pitchFamily="2" charset="-79"/>
              </a:rPr>
              <a:t>רישא:</a:t>
            </a:r>
            <a:r>
              <a:rPr lang="he-IL" sz="3200" dirty="0">
                <a:latin typeface="Guttman Vilna" panose="02010401010101010101" pitchFamily="2" charset="-79"/>
                <a:cs typeface="Guttman Vilna" panose="02010401010101010101" pitchFamily="2" charset="-79"/>
              </a:rPr>
              <a:t> השופך מים ברה"ר </a:t>
            </a:r>
            <a:r>
              <a:rPr lang="he-IL" sz="1800" dirty="0">
                <a:latin typeface="Guttman Vilna" panose="02010401010101010101" pitchFamily="2" charset="-79"/>
                <a:cs typeface="Guttman Vilna" panose="02010401010101010101" pitchFamily="2" charset="-79"/>
              </a:rPr>
              <a:t>(ברשות הרבים)</a:t>
            </a:r>
            <a:r>
              <a:rPr lang="he-IL" sz="3200" dirty="0">
                <a:latin typeface="Guttman Vilna" panose="02010401010101010101" pitchFamily="2" charset="-79"/>
                <a:cs typeface="Guttman Vilna" panose="02010401010101010101" pitchFamily="2" charset="-79"/>
              </a:rPr>
              <a:t> </a:t>
            </a:r>
            <a:r>
              <a:rPr lang="he-IL" sz="3200" dirty="0" err="1">
                <a:latin typeface="Guttman Vilna" panose="02010401010101010101" pitchFamily="2" charset="-79"/>
                <a:cs typeface="Guttman Vilna" panose="02010401010101010101" pitchFamily="2" charset="-79"/>
              </a:rPr>
              <a:t>והוזק</a:t>
            </a:r>
            <a:r>
              <a:rPr lang="he-IL" sz="3200" dirty="0">
                <a:latin typeface="Guttman Vilna" panose="02010401010101010101" pitchFamily="2" charset="-79"/>
                <a:cs typeface="Guttman Vilna" panose="02010401010101010101" pitchFamily="2" charset="-79"/>
              </a:rPr>
              <a:t> בהן אחר – חייב </a:t>
            </a:r>
            <a:r>
              <a:rPr lang="he-IL" sz="1400" dirty="0">
                <a:latin typeface="Guttman Vilna" panose="02010401010101010101" pitchFamily="2" charset="-79"/>
                <a:cs typeface="Guttman Vilna" panose="02010401010101010101" pitchFamily="2" charset="-79"/>
              </a:rPr>
              <a:t>(השופך)</a:t>
            </a:r>
            <a:r>
              <a:rPr lang="he-IL" sz="3200" dirty="0">
                <a:latin typeface="Guttman Vilna" panose="02010401010101010101" pitchFamily="2" charset="-79"/>
                <a:cs typeface="Guttman Vilna" panose="02010401010101010101" pitchFamily="2" charset="-79"/>
              </a:rPr>
              <a:t> בנזקו. </a:t>
            </a:r>
          </a:p>
          <a:p>
            <a:pPr algn="just"/>
            <a:r>
              <a:rPr lang="he-IL" sz="6000" b="1" dirty="0">
                <a:solidFill>
                  <a:srgbClr val="FF0000"/>
                </a:solidFill>
                <a:latin typeface="Guttman Vilna" panose="02010401010101010101" pitchFamily="2" charset="-79"/>
                <a:cs typeface="Guttman Vilna" panose="02010401010101010101" pitchFamily="2" charset="-79"/>
              </a:rPr>
              <a:t>סיפא: </a:t>
            </a:r>
            <a:r>
              <a:rPr lang="he-IL" sz="6000" dirty="0">
                <a:latin typeface="Guttman Vilna" panose="02010401010101010101" pitchFamily="2" charset="-79"/>
                <a:cs typeface="Guttman Vilna" panose="02010401010101010101" pitchFamily="2" charset="-79"/>
              </a:rPr>
              <a:t>המצניע את הקוץ ואת הזכוכית </a:t>
            </a:r>
            <a:r>
              <a:rPr lang="he-IL" sz="4000" dirty="0">
                <a:latin typeface="Guttman Vilna" panose="02010401010101010101" pitchFamily="2" charset="-79"/>
                <a:cs typeface="Guttman Vilna" panose="02010401010101010101" pitchFamily="2" charset="-79"/>
              </a:rPr>
              <a:t>(ברשות הרבים)</a:t>
            </a:r>
            <a:r>
              <a:rPr lang="he-IL" sz="6000" dirty="0">
                <a:latin typeface="Guttman Vilna" panose="02010401010101010101" pitchFamily="2" charset="-79"/>
                <a:cs typeface="Guttman Vilna" panose="02010401010101010101" pitchFamily="2" charset="-79"/>
              </a:rPr>
              <a:t>, והגודר את גדרו </a:t>
            </a:r>
            <a:r>
              <a:rPr lang="he-IL" sz="4000" dirty="0">
                <a:latin typeface="Guttman Vilna" panose="02010401010101010101" pitchFamily="2" charset="-79"/>
                <a:cs typeface="Guttman Vilna" panose="02010401010101010101" pitchFamily="2" charset="-79"/>
              </a:rPr>
              <a:t>(שסמוכה לרשות הרבים)</a:t>
            </a:r>
            <a:r>
              <a:rPr lang="he-IL" sz="6000" dirty="0">
                <a:latin typeface="Guttman Vilna" panose="02010401010101010101" pitchFamily="2" charset="-79"/>
                <a:cs typeface="Guttman Vilna" panose="02010401010101010101" pitchFamily="2" charset="-79"/>
              </a:rPr>
              <a:t> בקוצים, וגדר </a:t>
            </a:r>
            <a:r>
              <a:rPr lang="he-IL" sz="4000" dirty="0">
                <a:latin typeface="Guttman Vilna" panose="02010401010101010101" pitchFamily="2" charset="-79"/>
                <a:cs typeface="Guttman Vilna" panose="02010401010101010101" pitchFamily="2" charset="-79"/>
              </a:rPr>
              <a:t>(של אבנים)</a:t>
            </a:r>
            <a:r>
              <a:rPr lang="he-IL" sz="6000" dirty="0">
                <a:latin typeface="Guttman Vilna" panose="02010401010101010101" pitchFamily="2" charset="-79"/>
                <a:cs typeface="Guttman Vilna" panose="02010401010101010101" pitchFamily="2" charset="-79"/>
              </a:rPr>
              <a:t> שנפל לרה"ר, </a:t>
            </a:r>
            <a:r>
              <a:rPr lang="he-IL" sz="6000" dirty="0" err="1">
                <a:latin typeface="Guttman Vilna" panose="02010401010101010101" pitchFamily="2" charset="-79"/>
                <a:cs typeface="Guttman Vilna" panose="02010401010101010101" pitchFamily="2" charset="-79"/>
              </a:rPr>
              <a:t>והוזקו</a:t>
            </a:r>
            <a:r>
              <a:rPr lang="he-IL" sz="6000" dirty="0">
                <a:latin typeface="Guttman Vilna" panose="02010401010101010101" pitchFamily="2" charset="-79"/>
                <a:cs typeface="Guttman Vilna" panose="02010401010101010101" pitchFamily="2" charset="-79"/>
              </a:rPr>
              <a:t> בהן </a:t>
            </a:r>
            <a:r>
              <a:rPr lang="he-IL" sz="4000" dirty="0">
                <a:latin typeface="Guttman Vilna" panose="02010401010101010101" pitchFamily="2" charset="-79"/>
                <a:cs typeface="Guttman Vilna" panose="02010401010101010101" pitchFamily="2" charset="-79"/>
              </a:rPr>
              <a:t>(אנשים) </a:t>
            </a:r>
            <a:r>
              <a:rPr lang="he-IL" sz="6000" dirty="0">
                <a:latin typeface="Guttman Vilna" panose="02010401010101010101" pitchFamily="2" charset="-79"/>
                <a:cs typeface="Guttman Vilna" panose="02010401010101010101" pitchFamily="2" charset="-79"/>
              </a:rPr>
              <a:t>אחרים – חייב </a:t>
            </a:r>
            <a:r>
              <a:rPr lang="he-IL" sz="4000" dirty="0">
                <a:latin typeface="Guttman Vilna" panose="02010401010101010101" pitchFamily="2" charset="-79"/>
                <a:cs typeface="Guttman Vilna" panose="02010401010101010101" pitchFamily="2" charset="-79"/>
              </a:rPr>
              <a:t>(המצניע או בעל הגדר) </a:t>
            </a:r>
            <a:r>
              <a:rPr lang="he-IL" sz="6000" dirty="0">
                <a:latin typeface="Guttman Vilna" panose="02010401010101010101" pitchFamily="2" charset="-79"/>
                <a:cs typeface="Guttman Vilna" panose="02010401010101010101" pitchFamily="2" charset="-79"/>
              </a:rPr>
              <a:t>בנזקן. </a:t>
            </a:r>
          </a:p>
        </p:txBody>
      </p:sp>
    </p:spTree>
    <p:extLst>
      <p:ext uri="{BB962C8B-B14F-4D97-AF65-F5344CB8AC3E}">
        <p14:creationId xmlns:p14="http://schemas.microsoft.com/office/powerpoint/2010/main" val="21828954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שאלת הגמרא ותשובתה</a:t>
            </a:r>
          </a:p>
        </p:txBody>
      </p:sp>
      <p:sp>
        <p:nvSpPr>
          <p:cNvPr id="3" name="מציין מיקום תוכן 2"/>
          <p:cNvSpPr>
            <a:spLocks noGrp="1"/>
          </p:cNvSpPr>
          <p:nvPr>
            <p:ph idx="1"/>
          </p:nvPr>
        </p:nvSpPr>
        <p:spPr>
          <a:xfrm>
            <a:off x="0" y="1325562"/>
            <a:ext cx="12192000" cy="5532437"/>
          </a:xfrm>
        </p:spPr>
        <p:txBody>
          <a:bodyPr>
            <a:normAutofit fontScale="92500" lnSpcReduction="10000"/>
          </a:bodyPr>
          <a:lstStyle/>
          <a:p>
            <a:pPr algn="just"/>
            <a:r>
              <a:rPr lang="he-IL" sz="9600" b="1" dirty="0">
                <a:solidFill>
                  <a:srgbClr val="FF0000"/>
                </a:solidFill>
                <a:latin typeface="David" panose="020E0502060401010101" pitchFamily="34" charset="-79"/>
                <a:cs typeface="David" panose="020E0502060401010101" pitchFamily="34" charset="-79"/>
              </a:rPr>
              <a:t>פשיטא! </a:t>
            </a:r>
          </a:p>
          <a:p>
            <a:pPr algn="just"/>
            <a:r>
              <a:rPr lang="he-IL" sz="5400" dirty="0">
                <a:latin typeface="David" panose="020E0502060401010101" pitchFamily="34" charset="-79"/>
                <a:cs typeface="David" panose="020E0502060401010101" pitchFamily="34" charset="-79"/>
              </a:rPr>
              <a:t>פשוט הדבר שיש ללמוד שבעל הבור חייב כשבעל הכיסוי לקח אותו, כמו שהמצניע חייב בכותל רעוע, ולא בעל הכותל, כי בעל הבור והמצניע הם אלו שגרמו להיזק</a:t>
            </a:r>
          </a:p>
          <a:p>
            <a:r>
              <a:rPr lang="he-IL" sz="3600" dirty="0">
                <a:solidFill>
                  <a:srgbClr val="FFC000"/>
                </a:solidFill>
                <a:latin typeface="David" panose="020E0502060401010101" pitchFamily="34" charset="-79"/>
                <a:cs typeface="David" panose="020E0502060401010101" pitchFamily="34" charset="-79"/>
              </a:rPr>
              <a:t>מהו </a:t>
            </a:r>
            <a:r>
              <a:rPr lang="he-IL" sz="3600" dirty="0" err="1">
                <a:solidFill>
                  <a:srgbClr val="FFC000"/>
                </a:solidFill>
                <a:latin typeface="David" panose="020E0502060401010101" pitchFamily="34" charset="-79"/>
                <a:cs typeface="David" panose="020E0502060401010101" pitchFamily="34" charset="-79"/>
              </a:rPr>
              <a:t>דתימא</a:t>
            </a:r>
            <a:r>
              <a:rPr lang="he-IL" sz="3600" dirty="0">
                <a:solidFill>
                  <a:srgbClr val="FFC000"/>
                </a:solidFill>
                <a:latin typeface="David" panose="020E0502060401010101" pitchFamily="34" charset="-79"/>
                <a:cs typeface="David" panose="020E0502060401010101" pitchFamily="34" charset="-79"/>
              </a:rPr>
              <a:t>, התם הוא דלא הוי ידע ליה </a:t>
            </a:r>
            <a:r>
              <a:rPr lang="he-IL" sz="3600" dirty="0" err="1">
                <a:solidFill>
                  <a:srgbClr val="FFC000"/>
                </a:solidFill>
                <a:latin typeface="David" panose="020E0502060401010101" pitchFamily="34" charset="-79"/>
                <a:cs typeface="David" panose="020E0502060401010101" pitchFamily="34" charset="-79"/>
              </a:rPr>
              <a:t>דלודעיה</a:t>
            </a:r>
            <a:r>
              <a:rPr lang="he-IL" sz="3600" dirty="0">
                <a:solidFill>
                  <a:srgbClr val="FFC000"/>
                </a:solidFill>
                <a:latin typeface="David" panose="020E0502060401010101" pitchFamily="34" charset="-79"/>
                <a:cs typeface="David" panose="020E0502060401010101" pitchFamily="34" charset="-79"/>
              </a:rPr>
              <a:t>, אבל הכא </a:t>
            </a:r>
            <a:r>
              <a:rPr lang="he-IL" sz="3600" dirty="0" err="1">
                <a:solidFill>
                  <a:srgbClr val="FFC000"/>
                </a:solidFill>
                <a:latin typeface="David" panose="020E0502060401010101" pitchFamily="34" charset="-79"/>
                <a:cs typeface="David" panose="020E0502060401010101" pitchFamily="34" charset="-79"/>
              </a:rPr>
              <a:t>דידע</a:t>
            </a:r>
            <a:r>
              <a:rPr lang="he-IL" sz="3600" dirty="0">
                <a:solidFill>
                  <a:srgbClr val="FFC000"/>
                </a:solidFill>
                <a:latin typeface="David" panose="020E0502060401010101" pitchFamily="34" charset="-79"/>
                <a:cs typeface="David" panose="020E0502060401010101" pitchFamily="34" charset="-79"/>
              </a:rPr>
              <a:t> ליה </a:t>
            </a:r>
            <a:r>
              <a:rPr lang="he-IL" sz="3600" dirty="0" err="1">
                <a:solidFill>
                  <a:srgbClr val="FFC000"/>
                </a:solidFill>
                <a:latin typeface="David" panose="020E0502060401010101" pitchFamily="34" charset="-79"/>
                <a:cs typeface="David" panose="020E0502060401010101" pitchFamily="34" charset="-79"/>
              </a:rPr>
              <a:t>הוה</a:t>
            </a:r>
            <a:r>
              <a:rPr lang="he-IL" sz="3600" dirty="0">
                <a:solidFill>
                  <a:srgbClr val="FFC000"/>
                </a:solidFill>
                <a:latin typeface="David" panose="020E0502060401010101" pitchFamily="34" charset="-79"/>
                <a:cs typeface="David" panose="020E0502060401010101" pitchFamily="34" charset="-79"/>
              </a:rPr>
              <a:t> ליה </a:t>
            </a:r>
            <a:r>
              <a:rPr lang="he-IL" sz="3600" dirty="0" err="1">
                <a:solidFill>
                  <a:srgbClr val="FFC000"/>
                </a:solidFill>
                <a:latin typeface="David" panose="020E0502060401010101" pitchFamily="34" charset="-79"/>
                <a:cs typeface="David" panose="020E0502060401010101" pitchFamily="34" charset="-79"/>
              </a:rPr>
              <a:t>לאודועיה</a:t>
            </a:r>
            <a:r>
              <a:rPr lang="he-IL" sz="3600" dirty="0">
                <a:solidFill>
                  <a:srgbClr val="FFC000"/>
                </a:solidFill>
                <a:latin typeface="David" panose="020E0502060401010101" pitchFamily="34" charset="-79"/>
                <a:cs typeface="David" panose="020E0502060401010101" pitchFamily="34" charset="-79"/>
              </a:rPr>
              <a:t>, </a:t>
            </a:r>
          </a:p>
          <a:p>
            <a:r>
              <a:rPr lang="he-IL" sz="3600" dirty="0" err="1">
                <a:solidFill>
                  <a:srgbClr val="00B050"/>
                </a:solidFill>
                <a:latin typeface="David" panose="020E0502060401010101" pitchFamily="34" charset="-79"/>
                <a:cs typeface="David" panose="020E0502060401010101" pitchFamily="34" charset="-79"/>
              </a:rPr>
              <a:t>קמ"ל</a:t>
            </a:r>
            <a:r>
              <a:rPr lang="he-IL" sz="3600" dirty="0">
                <a:latin typeface="David" panose="020E0502060401010101" pitchFamily="34" charset="-79"/>
                <a:cs typeface="David" panose="020E0502060401010101" pitchFamily="34" charset="-79"/>
              </a:rPr>
              <a:t>. </a:t>
            </a:r>
          </a:p>
        </p:txBody>
      </p:sp>
    </p:spTree>
    <p:extLst>
      <p:ext uri="{BB962C8B-B14F-4D97-AF65-F5344CB8AC3E}">
        <p14:creationId xmlns:p14="http://schemas.microsoft.com/office/powerpoint/2010/main" val="4157069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שאלת הגמרא ותשובתה</a:t>
            </a:r>
          </a:p>
        </p:txBody>
      </p:sp>
      <p:sp>
        <p:nvSpPr>
          <p:cNvPr id="3" name="מציין מיקום תוכן 2"/>
          <p:cNvSpPr>
            <a:spLocks noGrp="1"/>
          </p:cNvSpPr>
          <p:nvPr>
            <p:ph idx="1"/>
          </p:nvPr>
        </p:nvSpPr>
        <p:spPr>
          <a:xfrm>
            <a:off x="0" y="1325562"/>
            <a:ext cx="12192000" cy="5532437"/>
          </a:xfrm>
        </p:spPr>
        <p:txBody>
          <a:bodyPr>
            <a:normAutofit fontScale="55000" lnSpcReduction="20000"/>
          </a:bodyPr>
          <a:lstStyle/>
          <a:p>
            <a:pPr algn="just"/>
            <a:r>
              <a:rPr lang="he-IL" sz="6000" dirty="0">
                <a:solidFill>
                  <a:srgbClr val="FF0000"/>
                </a:solidFill>
                <a:latin typeface="David" panose="020E0502060401010101" pitchFamily="34" charset="-79"/>
                <a:cs typeface="David" panose="020E0502060401010101" pitchFamily="34" charset="-79"/>
              </a:rPr>
              <a:t>פשיטא! </a:t>
            </a:r>
          </a:p>
          <a:p>
            <a:pPr algn="just"/>
            <a:r>
              <a:rPr lang="he-IL" sz="8700" b="1" dirty="0">
                <a:solidFill>
                  <a:srgbClr val="FFC000"/>
                </a:solidFill>
                <a:latin typeface="David" panose="020E0502060401010101" pitchFamily="34" charset="-79"/>
                <a:cs typeface="David" panose="020E0502060401010101" pitchFamily="34" charset="-79"/>
              </a:rPr>
              <a:t>מהו </a:t>
            </a:r>
            <a:r>
              <a:rPr lang="he-IL" sz="8700" b="1" dirty="0" err="1">
                <a:solidFill>
                  <a:srgbClr val="FFC000"/>
                </a:solidFill>
                <a:latin typeface="David" panose="020E0502060401010101" pitchFamily="34" charset="-79"/>
                <a:cs typeface="David" panose="020E0502060401010101" pitchFamily="34" charset="-79"/>
              </a:rPr>
              <a:t>דתימא</a:t>
            </a:r>
            <a:r>
              <a:rPr lang="he-IL" sz="8700" b="1" dirty="0">
                <a:solidFill>
                  <a:srgbClr val="FFC000"/>
                </a:solidFill>
                <a:latin typeface="David" panose="020E0502060401010101" pitchFamily="34" charset="-79"/>
                <a:cs typeface="David" panose="020E0502060401010101" pitchFamily="34" charset="-79"/>
              </a:rPr>
              <a:t>, התם הוא דלא הוי ידע ליה </a:t>
            </a:r>
            <a:r>
              <a:rPr lang="he-IL" sz="8700" b="1" dirty="0" err="1">
                <a:solidFill>
                  <a:srgbClr val="FFC000"/>
                </a:solidFill>
                <a:latin typeface="David" panose="020E0502060401010101" pitchFamily="34" charset="-79"/>
                <a:cs typeface="David" panose="020E0502060401010101" pitchFamily="34" charset="-79"/>
              </a:rPr>
              <a:t>דלודעיה</a:t>
            </a:r>
            <a:r>
              <a:rPr lang="he-IL" sz="8700" b="1" dirty="0">
                <a:solidFill>
                  <a:srgbClr val="FFC000"/>
                </a:solidFill>
                <a:latin typeface="David" panose="020E0502060401010101" pitchFamily="34" charset="-79"/>
                <a:cs typeface="David" panose="020E0502060401010101" pitchFamily="34" charset="-79"/>
              </a:rPr>
              <a:t>, אבל הכא </a:t>
            </a:r>
            <a:r>
              <a:rPr lang="he-IL" sz="8700" b="1" dirty="0" err="1">
                <a:solidFill>
                  <a:srgbClr val="FFC000"/>
                </a:solidFill>
                <a:latin typeface="David" panose="020E0502060401010101" pitchFamily="34" charset="-79"/>
                <a:cs typeface="David" panose="020E0502060401010101" pitchFamily="34" charset="-79"/>
              </a:rPr>
              <a:t>דידע</a:t>
            </a:r>
            <a:r>
              <a:rPr lang="he-IL" sz="8700" b="1" dirty="0">
                <a:solidFill>
                  <a:srgbClr val="FFC000"/>
                </a:solidFill>
                <a:latin typeface="David" panose="020E0502060401010101" pitchFamily="34" charset="-79"/>
                <a:cs typeface="David" panose="020E0502060401010101" pitchFamily="34" charset="-79"/>
              </a:rPr>
              <a:t> ליה </a:t>
            </a:r>
            <a:r>
              <a:rPr lang="he-IL" sz="8700" b="1" dirty="0" err="1">
                <a:solidFill>
                  <a:srgbClr val="FFC000"/>
                </a:solidFill>
                <a:latin typeface="David" panose="020E0502060401010101" pitchFamily="34" charset="-79"/>
                <a:cs typeface="David" panose="020E0502060401010101" pitchFamily="34" charset="-79"/>
              </a:rPr>
              <a:t>הוה</a:t>
            </a:r>
            <a:r>
              <a:rPr lang="he-IL" sz="8700" b="1" dirty="0">
                <a:solidFill>
                  <a:srgbClr val="FFC000"/>
                </a:solidFill>
                <a:latin typeface="David" panose="020E0502060401010101" pitchFamily="34" charset="-79"/>
                <a:cs typeface="David" panose="020E0502060401010101" pitchFamily="34" charset="-79"/>
              </a:rPr>
              <a:t> ליה </a:t>
            </a:r>
            <a:r>
              <a:rPr lang="he-IL" sz="8700" b="1" dirty="0" err="1">
                <a:solidFill>
                  <a:srgbClr val="FFC000"/>
                </a:solidFill>
                <a:latin typeface="David" panose="020E0502060401010101" pitchFamily="34" charset="-79"/>
                <a:cs typeface="David" panose="020E0502060401010101" pitchFamily="34" charset="-79"/>
              </a:rPr>
              <a:t>לאודועיה</a:t>
            </a:r>
            <a:r>
              <a:rPr lang="he-IL" sz="8700" b="1" dirty="0">
                <a:solidFill>
                  <a:srgbClr val="FFC000"/>
                </a:solidFill>
                <a:latin typeface="David" panose="020E0502060401010101" pitchFamily="34" charset="-79"/>
                <a:cs typeface="David" panose="020E0502060401010101" pitchFamily="34" charset="-79"/>
              </a:rPr>
              <a:t>, </a:t>
            </a:r>
          </a:p>
          <a:p>
            <a:pPr algn="just"/>
            <a:r>
              <a:rPr lang="he-IL" sz="6000" b="1" dirty="0">
                <a:latin typeface="David" panose="020E0502060401010101" pitchFamily="34" charset="-79"/>
                <a:cs typeface="David" panose="020E0502060401010101" pitchFamily="34" charset="-79"/>
              </a:rPr>
              <a:t>תרגום</a:t>
            </a:r>
            <a:r>
              <a:rPr lang="he-IL" sz="6000" dirty="0">
                <a:latin typeface="David" panose="020E0502060401010101" pitchFamily="34" charset="-79"/>
                <a:cs typeface="David" panose="020E0502060401010101" pitchFamily="34" charset="-79"/>
              </a:rPr>
              <a:t>:</a:t>
            </a:r>
            <a:r>
              <a:rPr lang="en-US" sz="6000" dirty="0">
                <a:latin typeface="David" panose="020E0502060401010101" pitchFamily="34" charset="-79"/>
                <a:cs typeface="David" panose="020E0502060401010101" pitchFamily="34" charset="-79"/>
              </a:rPr>
              <a:t> </a:t>
            </a:r>
            <a:r>
              <a:rPr lang="he-IL" sz="6000" dirty="0">
                <a:latin typeface="David" panose="020E0502060401010101" pitchFamily="34" charset="-79"/>
                <a:cs typeface="David" panose="020E0502060401010101" pitchFamily="34" charset="-79"/>
              </a:rPr>
              <a:t>מהו שתאמר, שם הוא שלא היה יודע לו </a:t>
            </a:r>
            <a:r>
              <a:rPr lang="he-IL" sz="6000" dirty="0" err="1">
                <a:latin typeface="David" panose="020E0502060401010101" pitchFamily="34" charset="-79"/>
                <a:cs typeface="David" panose="020E0502060401010101" pitchFamily="34" charset="-79"/>
              </a:rPr>
              <a:t>שלהודיעו</a:t>
            </a:r>
            <a:r>
              <a:rPr lang="he-IL" sz="6000" dirty="0">
                <a:latin typeface="David" panose="020E0502060401010101" pitchFamily="34" charset="-79"/>
                <a:cs typeface="David" panose="020E0502060401010101" pitchFamily="34" charset="-79"/>
              </a:rPr>
              <a:t>, אבל כאן שידע לו היה לו להודיעו</a:t>
            </a:r>
          </a:p>
          <a:p>
            <a:pPr algn="just"/>
            <a:r>
              <a:rPr lang="he-IL" sz="6000" b="1" dirty="0">
                <a:latin typeface="David" panose="020E0502060401010101" pitchFamily="34" charset="-79"/>
                <a:cs typeface="David" panose="020E0502060401010101" pitchFamily="34" charset="-79"/>
              </a:rPr>
              <a:t>הסבר</a:t>
            </a:r>
            <a:r>
              <a:rPr lang="he-IL" sz="6000" dirty="0">
                <a:latin typeface="David" panose="020E0502060401010101" pitchFamily="34" charset="-79"/>
                <a:cs typeface="David" panose="020E0502060401010101" pitchFamily="34" charset="-79"/>
              </a:rPr>
              <a:t>:</a:t>
            </a:r>
            <a:r>
              <a:rPr lang="en-US" sz="6000" dirty="0">
                <a:latin typeface="David" panose="020E0502060401010101" pitchFamily="34" charset="-79"/>
                <a:cs typeface="David" panose="020E0502060401010101" pitchFamily="34" charset="-79"/>
              </a:rPr>
              <a:t> </a:t>
            </a:r>
            <a:r>
              <a:rPr lang="he-IL" sz="6000" dirty="0">
                <a:latin typeface="David" panose="020E0502060401010101" pitchFamily="34" charset="-79"/>
                <a:cs typeface="David" panose="020E0502060401010101" pitchFamily="34" charset="-79"/>
              </a:rPr>
              <a:t>כלומר, היה מקום לומר, שדווקא במקרה של המצניע, המצניע הוא זה שחייב ולא בעל הכותל, כי בעל הכותל כלל לא ידע מי הניח לו את הקוצים בכותל, </a:t>
            </a:r>
          </a:p>
          <a:p>
            <a:pPr algn="just"/>
            <a:r>
              <a:rPr lang="he-IL" sz="6000" dirty="0">
                <a:latin typeface="David" panose="020E0502060401010101" pitchFamily="34" charset="-79"/>
                <a:cs typeface="David" panose="020E0502060401010101" pitchFamily="34" charset="-79"/>
              </a:rPr>
              <a:t>אבל כאן במקרה של (</a:t>
            </a:r>
            <a:r>
              <a:rPr lang="he-IL" sz="6000" dirty="0" err="1">
                <a:latin typeface="David" panose="020E0502060401010101" pitchFamily="34" charset="-79"/>
                <a:cs typeface="David" panose="020E0502060401010101" pitchFamily="34" charset="-79"/>
              </a:rPr>
              <a:t>רבינא</a:t>
            </a:r>
            <a:r>
              <a:rPr lang="he-IL" sz="6000" dirty="0">
                <a:latin typeface="David" panose="020E0502060401010101" pitchFamily="34" charset="-79"/>
                <a:cs typeface="David" panose="020E0502060401010101" pitchFamily="34" charset="-79"/>
              </a:rPr>
              <a:t>) הבור, שבעל הכיסוי ידע מיהו בעל הבור, שכן הוא לקח את הכיסוי מהבור של אותו אדם, הייתה מחשבה לומר שדווקא בעל הכיסוי יהיה חייב, כי היה לו להודיע לו שהוא לוקח לו את הכיסוי</a:t>
            </a:r>
          </a:p>
          <a:p>
            <a:pPr algn="just"/>
            <a:r>
              <a:rPr lang="he-IL" sz="6000" dirty="0" err="1">
                <a:solidFill>
                  <a:srgbClr val="00B050"/>
                </a:solidFill>
                <a:latin typeface="David" panose="020E0502060401010101" pitchFamily="34" charset="-79"/>
                <a:cs typeface="David" panose="020E0502060401010101" pitchFamily="34" charset="-79"/>
              </a:rPr>
              <a:t>קמ"ל</a:t>
            </a:r>
            <a:r>
              <a:rPr lang="he-IL" sz="6000" dirty="0">
                <a:latin typeface="David" panose="020E0502060401010101" pitchFamily="34" charset="-79"/>
                <a:cs typeface="David" panose="020E0502060401010101" pitchFamily="34" charset="-79"/>
              </a:rPr>
              <a:t>. </a:t>
            </a:r>
          </a:p>
        </p:txBody>
      </p:sp>
    </p:spTree>
    <p:extLst>
      <p:ext uri="{BB962C8B-B14F-4D97-AF65-F5344CB8AC3E}">
        <p14:creationId xmlns:p14="http://schemas.microsoft.com/office/powerpoint/2010/main" val="35410675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8000" b="1" dirty="0">
                <a:latin typeface="Guttman Rashi" panose="02010401010101010101" pitchFamily="2" charset="-79"/>
                <a:cs typeface="Guttman Rashi" panose="02010401010101010101" pitchFamily="2" charset="-79"/>
              </a:rPr>
              <a:t>רש"י</a:t>
            </a:r>
          </a:p>
        </p:txBody>
      </p:sp>
      <p:sp>
        <p:nvSpPr>
          <p:cNvPr id="3" name="מציין מיקום תוכן 2"/>
          <p:cNvSpPr>
            <a:spLocks noGrp="1"/>
          </p:cNvSpPr>
          <p:nvPr>
            <p:ph idx="1"/>
          </p:nvPr>
        </p:nvSpPr>
        <p:spPr>
          <a:xfrm>
            <a:off x="0" y="1010094"/>
            <a:ext cx="12192000" cy="5847906"/>
          </a:xfrm>
        </p:spPr>
        <p:txBody>
          <a:bodyPr>
            <a:normAutofit fontScale="92500" lnSpcReduction="20000"/>
          </a:bodyPr>
          <a:lstStyle/>
          <a:p>
            <a:r>
              <a:rPr lang="he-IL" sz="6000" dirty="0">
                <a:latin typeface="Guttman Rashi" panose="02010401010101010101" pitchFamily="2" charset="-79"/>
                <a:cs typeface="Guttman Rashi" panose="02010401010101010101" pitchFamily="2" charset="-79"/>
              </a:rPr>
              <a:t>מהו </a:t>
            </a:r>
            <a:r>
              <a:rPr lang="he-IL" sz="6000" dirty="0" err="1">
                <a:latin typeface="Guttman Rashi" panose="02010401010101010101" pitchFamily="2" charset="-79"/>
                <a:cs typeface="Guttman Rashi" panose="02010401010101010101" pitchFamily="2" charset="-79"/>
              </a:rPr>
              <a:t>דתימא</a:t>
            </a:r>
            <a:r>
              <a:rPr lang="he-IL" sz="6000" dirty="0">
                <a:latin typeface="Guttman Rashi" panose="02010401010101010101" pitchFamily="2" charset="-79"/>
                <a:cs typeface="Guttman Rashi" panose="02010401010101010101" pitchFamily="2" charset="-79"/>
              </a:rPr>
              <a:t> - לא דמי </a:t>
            </a:r>
            <a:r>
              <a:rPr lang="he-IL" sz="3900" dirty="0">
                <a:latin typeface="Guttman Rashi" panose="02010401010101010101" pitchFamily="2" charset="-79"/>
              </a:rPr>
              <a:t>(אין זה דומה המקרה של המצניע למקרה של כיסוי הבור), </a:t>
            </a:r>
            <a:endParaRPr lang="he-IL" sz="6000" dirty="0">
              <a:latin typeface="Guttman Rashi" panose="02010401010101010101" pitchFamily="2" charset="-79"/>
            </a:endParaRPr>
          </a:p>
          <a:p>
            <a:r>
              <a:rPr lang="he-IL" sz="6000" b="1" dirty="0" err="1">
                <a:solidFill>
                  <a:srgbClr val="FF0000"/>
                </a:solidFill>
                <a:latin typeface="Guttman Rashi" panose="02010401010101010101" pitchFamily="2" charset="-79"/>
                <a:cs typeface="Guttman Rashi" panose="02010401010101010101" pitchFamily="2" charset="-79"/>
              </a:rPr>
              <a:t>דהתם</a:t>
            </a:r>
            <a:r>
              <a:rPr lang="he-IL" sz="6000" dirty="0">
                <a:latin typeface="Guttman Rashi" panose="02010401010101010101" pitchFamily="2" charset="-79"/>
                <a:cs typeface="Guttman Rashi" panose="02010401010101010101" pitchFamily="2" charset="-79"/>
              </a:rPr>
              <a:t> </a:t>
            </a:r>
            <a:r>
              <a:rPr lang="he-IL" sz="3900" dirty="0">
                <a:latin typeface="Guttman Rashi" panose="02010401010101010101" pitchFamily="2" charset="-79"/>
              </a:rPr>
              <a:t>(במצניע) </a:t>
            </a:r>
            <a:r>
              <a:rPr lang="he-IL" sz="6000" dirty="0">
                <a:latin typeface="Guttman Rashi" panose="02010401010101010101" pitchFamily="2" charset="-79"/>
                <a:cs typeface="Guttman Rashi" panose="02010401010101010101" pitchFamily="2" charset="-79"/>
              </a:rPr>
              <a:t>משום הכי </a:t>
            </a:r>
            <a:r>
              <a:rPr lang="he-IL" sz="6000" dirty="0" err="1">
                <a:latin typeface="Guttman Rashi" panose="02010401010101010101" pitchFamily="2" charset="-79"/>
                <a:cs typeface="Guttman Rashi" panose="02010401010101010101" pitchFamily="2" charset="-79"/>
              </a:rPr>
              <a:t>ליכא</a:t>
            </a:r>
            <a:r>
              <a:rPr lang="he-IL" sz="6000" dirty="0">
                <a:latin typeface="Guttman Rashi" panose="02010401010101010101" pitchFamily="2" charset="-79"/>
                <a:cs typeface="Guttman Rashi" panose="02010401010101010101" pitchFamily="2" charset="-79"/>
              </a:rPr>
              <a:t> </a:t>
            </a:r>
            <a:r>
              <a:rPr lang="he-IL" sz="3900" dirty="0">
                <a:latin typeface="Guttman Rashi" panose="02010401010101010101" pitchFamily="2" charset="-79"/>
              </a:rPr>
              <a:t>(אין) </a:t>
            </a:r>
            <a:r>
              <a:rPr lang="he-IL" sz="6000" dirty="0">
                <a:latin typeface="Guttman Rashi" panose="02010401010101010101" pitchFamily="2" charset="-79"/>
                <a:cs typeface="Guttman Rashi" panose="02010401010101010101" pitchFamily="2" charset="-79"/>
              </a:rPr>
              <a:t>לחיוביה </a:t>
            </a:r>
            <a:r>
              <a:rPr lang="he-IL" sz="3900" dirty="0">
                <a:latin typeface="Guttman Rashi" panose="02010401010101010101" pitchFamily="2" charset="-79"/>
              </a:rPr>
              <a:t>(לחייב) </a:t>
            </a:r>
            <a:r>
              <a:rPr lang="he-IL" sz="6000" dirty="0">
                <a:latin typeface="Guttman Rashi" panose="02010401010101010101" pitchFamily="2" charset="-79"/>
                <a:cs typeface="Guttman Rashi" panose="02010401010101010101" pitchFamily="2" charset="-79"/>
              </a:rPr>
              <a:t>לבעל כותל, דלא הוי ידע ליה למצניע </a:t>
            </a:r>
            <a:r>
              <a:rPr lang="he-IL" sz="6000" dirty="0" err="1">
                <a:latin typeface="Guttman Rashi" panose="02010401010101010101" pitchFamily="2" charset="-79"/>
                <a:cs typeface="Guttman Rashi" panose="02010401010101010101" pitchFamily="2" charset="-79"/>
              </a:rPr>
              <a:t>דלודעיה</a:t>
            </a:r>
            <a:r>
              <a:rPr lang="he-IL" sz="6000" dirty="0">
                <a:latin typeface="Guttman Rashi" panose="02010401010101010101" pitchFamily="2" charset="-79"/>
                <a:cs typeface="Guttman Rashi" panose="02010401010101010101" pitchFamily="2" charset="-79"/>
              </a:rPr>
              <a:t> שיבא </a:t>
            </a:r>
            <a:r>
              <a:rPr lang="he-IL" sz="6000" dirty="0" err="1">
                <a:latin typeface="Guttman Rashi" panose="02010401010101010101" pitchFamily="2" charset="-79"/>
                <a:cs typeface="Guttman Rashi" panose="02010401010101010101" pitchFamily="2" charset="-79"/>
              </a:rPr>
              <a:t>ויטול</a:t>
            </a:r>
            <a:r>
              <a:rPr lang="he-IL" sz="6000" dirty="0">
                <a:latin typeface="Guttman Rashi" panose="02010401010101010101" pitchFamily="2" charset="-79"/>
                <a:cs typeface="Guttman Rashi" panose="02010401010101010101" pitchFamily="2" charset="-79"/>
              </a:rPr>
              <a:t> </a:t>
            </a:r>
            <a:r>
              <a:rPr lang="he-IL" sz="6000" dirty="0" err="1">
                <a:latin typeface="Guttman Rashi" panose="02010401010101010101" pitchFamily="2" charset="-79"/>
                <a:cs typeface="Guttman Rashi" panose="02010401010101010101" pitchFamily="2" charset="-79"/>
              </a:rPr>
              <a:t>קוצותיו</a:t>
            </a:r>
            <a:r>
              <a:rPr lang="he-IL" sz="6000" dirty="0">
                <a:latin typeface="Guttman Rashi" panose="02010401010101010101" pitchFamily="2" charset="-79"/>
                <a:cs typeface="Guttman Rashi" panose="02010401010101010101" pitchFamily="2" charset="-79"/>
              </a:rPr>
              <a:t> </a:t>
            </a:r>
          </a:p>
          <a:p>
            <a:r>
              <a:rPr lang="he-IL" sz="6000" b="1" dirty="0">
                <a:solidFill>
                  <a:srgbClr val="FF0000"/>
                </a:solidFill>
                <a:latin typeface="Guttman Rashi" panose="02010401010101010101" pitchFamily="2" charset="-79"/>
                <a:cs typeface="Guttman Rashi" panose="02010401010101010101" pitchFamily="2" charset="-79"/>
              </a:rPr>
              <a:t>אבל בעל הדלי </a:t>
            </a:r>
            <a:r>
              <a:rPr lang="he-IL" sz="6000" dirty="0" err="1">
                <a:latin typeface="Guttman Rashi" panose="02010401010101010101" pitchFamily="2" charset="-79"/>
                <a:cs typeface="Guttman Rashi" panose="02010401010101010101" pitchFamily="2" charset="-79"/>
              </a:rPr>
              <a:t>דידע</a:t>
            </a:r>
            <a:r>
              <a:rPr lang="he-IL" sz="6000" dirty="0">
                <a:latin typeface="Guttman Rashi" panose="02010401010101010101" pitchFamily="2" charset="-79"/>
                <a:cs typeface="Guttman Rashi" panose="02010401010101010101" pitchFamily="2" charset="-79"/>
              </a:rPr>
              <a:t> לבעל הבור </a:t>
            </a:r>
            <a:r>
              <a:rPr lang="he-IL" sz="6000" dirty="0" err="1">
                <a:latin typeface="Guttman Rashi" panose="02010401010101010101" pitchFamily="2" charset="-79"/>
                <a:cs typeface="Guttman Rashi" panose="02010401010101010101" pitchFamily="2" charset="-79"/>
              </a:rPr>
              <a:t>איבעי</a:t>
            </a:r>
            <a:r>
              <a:rPr lang="he-IL" sz="6000" dirty="0">
                <a:latin typeface="Guttman Rashi" panose="02010401010101010101" pitchFamily="2" charset="-79"/>
                <a:cs typeface="Guttman Rashi" panose="02010401010101010101" pitchFamily="2" charset="-79"/>
              </a:rPr>
              <a:t> ליה </a:t>
            </a:r>
            <a:r>
              <a:rPr lang="he-IL" sz="3900" dirty="0">
                <a:latin typeface="Guttman Rashi" panose="02010401010101010101" pitchFamily="2" charset="-79"/>
              </a:rPr>
              <a:t>(צריך לו) </a:t>
            </a:r>
            <a:r>
              <a:rPr lang="he-IL" sz="6000" dirty="0" err="1">
                <a:latin typeface="Guttman Rashi" panose="02010401010101010101" pitchFamily="2" charset="-79"/>
                <a:cs typeface="Guttman Rashi" panose="02010401010101010101" pitchFamily="2" charset="-79"/>
              </a:rPr>
              <a:t>לאודעיה</a:t>
            </a:r>
            <a:r>
              <a:rPr lang="he-IL" sz="6000" dirty="0">
                <a:latin typeface="Guttman Rashi" panose="02010401010101010101" pitchFamily="2" charset="-79"/>
                <a:cs typeface="Guttman Rashi" panose="02010401010101010101" pitchFamily="2" charset="-79"/>
              </a:rPr>
              <a:t> שהוא נוטל את דליו </a:t>
            </a:r>
          </a:p>
          <a:p>
            <a:r>
              <a:rPr lang="he-IL" sz="6000" b="1" dirty="0" err="1">
                <a:latin typeface="Guttman Rashi" panose="02010401010101010101" pitchFamily="2" charset="-79"/>
                <a:cs typeface="Guttman Rashi" panose="02010401010101010101" pitchFamily="2" charset="-79"/>
              </a:rPr>
              <a:t>אשמעינן</a:t>
            </a:r>
            <a:r>
              <a:rPr lang="he-IL" sz="6000" b="1" dirty="0">
                <a:latin typeface="Guttman Rashi" panose="02010401010101010101" pitchFamily="2" charset="-79"/>
                <a:cs typeface="Guttman Rashi" panose="02010401010101010101" pitchFamily="2" charset="-79"/>
              </a:rPr>
              <a:t> </a:t>
            </a:r>
            <a:r>
              <a:rPr lang="he-IL" sz="3900" dirty="0">
                <a:latin typeface="Guttman Rashi" panose="02010401010101010101" pitchFamily="2" charset="-79"/>
              </a:rPr>
              <a:t>(השמיע לנו) </a:t>
            </a:r>
            <a:r>
              <a:rPr lang="he-IL" sz="6000" b="1" dirty="0" err="1">
                <a:latin typeface="Guttman Rashi" panose="02010401010101010101" pitchFamily="2" charset="-79"/>
                <a:cs typeface="Guttman Rashi" panose="02010401010101010101" pitchFamily="2" charset="-79"/>
              </a:rPr>
              <a:t>רבינא</a:t>
            </a:r>
            <a:r>
              <a:rPr lang="he-IL" sz="6000" b="1" dirty="0">
                <a:latin typeface="Guttman Rashi" panose="02010401010101010101" pitchFamily="2" charset="-79"/>
                <a:cs typeface="Guttman Rashi" panose="02010401010101010101" pitchFamily="2" charset="-79"/>
              </a:rPr>
              <a:t> </a:t>
            </a:r>
            <a:r>
              <a:rPr lang="he-IL" sz="6000" b="1" dirty="0" err="1">
                <a:latin typeface="Guttman Rashi" panose="02010401010101010101" pitchFamily="2" charset="-79"/>
                <a:cs typeface="Guttman Rashi" panose="02010401010101010101" pitchFamily="2" charset="-79"/>
              </a:rPr>
              <a:t>דלאו</a:t>
            </a:r>
            <a:r>
              <a:rPr lang="he-IL" sz="6000" b="1" dirty="0">
                <a:latin typeface="Guttman Rashi" panose="02010401010101010101" pitchFamily="2" charset="-79"/>
                <a:cs typeface="Guttman Rashi" panose="02010401010101010101" pitchFamily="2" charset="-79"/>
              </a:rPr>
              <a:t> היינו טעמא </a:t>
            </a:r>
            <a:r>
              <a:rPr lang="he-IL" sz="3900" dirty="0">
                <a:latin typeface="Guttman Rashi" panose="02010401010101010101" pitchFamily="2" charset="-79"/>
              </a:rPr>
              <a:t>(הטעם לחיוב ופטור אינו היכולת להודיע לבעל הנזק) </a:t>
            </a:r>
          </a:p>
        </p:txBody>
      </p:sp>
    </p:spTree>
    <p:extLst>
      <p:ext uri="{BB962C8B-B14F-4D97-AF65-F5344CB8AC3E}">
        <p14:creationId xmlns:p14="http://schemas.microsoft.com/office/powerpoint/2010/main" val="36023192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שאלת הגמרא ותשובתה</a:t>
            </a:r>
          </a:p>
        </p:txBody>
      </p:sp>
      <p:sp>
        <p:nvSpPr>
          <p:cNvPr id="3" name="מציין מיקום תוכן 2"/>
          <p:cNvSpPr>
            <a:spLocks noGrp="1"/>
          </p:cNvSpPr>
          <p:nvPr>
            <p:ph idx="1"/>
          </p:nvPr>
        </p:nvSpPr>
        <p:spPr>
          <a:xfrm>
            <a:off x="0" y="1325562"/>
            <a:ext cx="12192000" cy="5532437"/>
          </a:xfrm>
        </p:spPr>
        <p:txBody>
          <a:bodyPr>
            <a:normAutofit fontScale="85000" lnSpcReduction="20000"/>
          </a:bodyPr>
          <a:lstStyle/>
          <a:p>
            <a:pPr algn="just"/>
            <a:r>
              <a:rPr lang="he-IL" sz="6000" dirty="0">
                <a:solidFill>
                  <a:srgbClr val="FF0000"/>
                </a:solidFill>
                <a:latin typeface="David" panose="020E0502060401010101" pitchFamily="34" charset="-79"/>
                <a:cs typeface="David" panose="020E0502060401010101" pitchFamily="34" charset="-79"/>
              </a:rPr>
              <a:t>פשיטא! </a:t>
            </a:r>
          </a:p>
          <a:p>
            <a:pPr algn="just"/>
            <a:r>
              <a:rPr lang="he-IL" sz="6000" dirty="0">
                <a:solidFill>
                  <a:srgbClr val="FFC000"/>
                </a:solidFill>
                <a:latin typeface="David" panose="020E0502060401010101" pitchFamily="34" charset="-79"/>
                <a:cs typeface="David" panose="020E0502060401010101" pitchFamily="34" charset="-79"/>
              </a:rPr>
              <a:t>מהו </a:t>
            </a:r>
            <a:r>
              <a:rPr lang="he-IL" sz="6000" dirty="0" err="1">
                <a:solidFill>
                  <a:srgbClr val="FFC000"/>
                </a:solidFill>
                <a:latin typeface="David" panose="020E0502060401010101" pitchFamily="34" charset="-79"/>
                <a:cs typeface="David" panose="020E0502060401010101" pitchFamily="34" charset="-79"/>
              </a:rPr>
              <a:t>דתימא</a:t>
            </a:r>
            <a:r>
              <a:rPr lang="he-IL" sz="6000" dirty="0">
                <a:solidFill>
                  <a:srgbClr val="FFC000"/>
                </a:solidFill>
                <a:latin typeface="David" panose="020E0502060401010101" pitchFamily="34" charset="-79"/>
                <a:cs typeface="David" panose="020E0502060401010101" pitchFamily="34" charset="-79"/>
              </a:rPr>
              <a:t>, התם הוא דלא הוי ידע ליה </a:t>
            </a:r>
            <a:r>
              <a:rPr lang="he-IL" sz="6000" dirty="0" err="1">
                <a:solidFill>
                  <a:srgbClr val="FFC000"/>
                </a:solidFill>
                <a:latin typeface="David" panose="020E0502060401010101" pitchFamily="34" charset="-79"/>
                <a:cs typeface="David" panose="020E0502060401010101" pitchFamily="34" charset="-79"/>
              </a:rPr>
              <a:t>דלודעיה</a:t>
            </a:r>
            <a:r>
              <a:rPr lang="he-IL" sz="6000" dirty="0">
                <a:solidFill>
                  <a:srgbClr val="FFC000"/>
                </a:solidFill>
                <a:latin typeface="David" panose="020E0502060401010101" pitchFamily="34" charset="-79"/>
                <a:cs typeface="David" panose="020E0502060401010101" pitchFamily="34" charset="-79"/>
              </a:rPr>
              <a:t>, אבל הכא </a:t>
            </a:r>
            <a:r>
              <a:rPr lang="he-IL" sz="6000" dirty="0" err="1">
                <a:solidFill>
                  <a:srgbClr val="FFC000"/>
                </a:solidFill>
                <a:latin typeface="David" panose="020E0502060401010101" pitchFamily="34" charset="-79"/>
                <a:cs typeface="David" panose="020E0502060401010101" pitchFamily="34" charset="-79"/>
              </a:rPr>
              <a:t>דידע</a:t>
            </a:r>
            <a:r>
              <a:rPr lang="he-IL" sz="6000" dirty="0">
                <a:solidFill>
                  <a:srgbClr val="FFC000"/>
                </a:solidFill>
                <a:latin typeface="David" panose="020E0502060401010101" pitchFamily="34" charset="-79"/>
                <a:cs typeface="David" panose="020E0502060401010101" pitchFamily="34" charset="-79"/>
              </a:rPr>
              <a:t> ליה </a:t>
            </a:r>
            <a:r>
              <a:rPr lang="he-IL" sz="6000" dirty="0" err="1">
                <a:solidFill>
                  <a:srgbClr val="FFC000"/>
                </a:solidFill>
                <a:latin typeface="David" panose="020E0502060401010101" pitchFamily="34" charset="-79"/>
                <a:cs typeface="David" panose="020E0502060401010101" pitchFamily="34" charset="-79"/>
              </a:rPr>
              <a:t>הוה</a:t>
            </a:r>
            <a:r>
              <a:rPr lang="he-IL" sz="6000" dirty="0">
                <a:solidFill>
                  <a:srgbClr val="FFC000"/>
                </a:solidFill>
                <a:latin typeface="David" panose="020E0502060401010101" pitchFamily="34" charset="-79"/>
                <a:cs typeface="David" panose="020E0502060401010101" pitchFamily="34" charset="-79"/>
              </a:rPr>
              <a:t> ליה </a:t>
            </a:r>
            <a:r>
              <a:rPr lang="he-IL" sz="6000" dirty="0" err="1">
                <a:solidFill>
                  <a:srgbClr val="FFC000"/>
                </a:solidFill>
                <a:latin typeface="David" panose="020E0502060401010101" pitchFamily="34" charset="-79"/>
                <a:cs typeface="David" panose="020E0502060401010101" pitchFamily="34" charset="-79"/>
              </a:rPr>
              <a:t>לאודועיה</a:t>
            </a:r>
            <a:r>
              <a:rPr lang="he-IL" sz="6000" dirty="0">
                <a:solidFill>
                  <a:srgbClr val="FFC000"/>
                </a:solidFill>
                <a:latin typeface="David" panose="020E0502060401010101" pitchFamily="34" charset="-79"/>
                <a:cs typeface="David" panose="020E0502060401010101" pitchFamily="34" charset="-79"/>
              </a:rPr>
              <a:t>, </a:t>
            </a:r>
          </a:p>
          <a:p>
            <a:pPr algn="just"/>
            <a:r>
              <a:rPr lang="he-IL" sz="6000" b="1" dirty="0" err="1">
                <a:solidFill>
                  <a:srgbClr val="00B050"/>
                </a:solidFill>
                <a:latin typeface="David" panose="020E0502060401010101" pitchFamily="34" charset="-79"/>
                <a:cs typeface="David" panose="020E0502060401010101" pitchFamily="34" charset="-79"/>
              </a:rPr>
              <a:t>קמ"ל</a:t>
            </a:r>
            <a:endParaRPr lang="he-IL" sz="6000" b="1" dirty="0">
              <a:latin typeface="David" panose="020E0502060401010101" pitchFamily="34" charset="-79"/>
              <a:cs typeface="David" panose="020E0502060401010101" pitchFamily="34" charset="-79"/>
            </a:endParaRPr>
          </a:p>
          <a:p>
            <a:pPr algn="just"/>
            <a:r>
              <a:rPr lang="he-IL" sz="6000" b="1" dirty="0">
                <a:latin typeface="David" panose="020E0502060401010101" pitchFamily="34" charset="-79"/>
                <a:cs typeface="David" panose="020E0502060401010101" pitchFamily="34" charset="-79"/>
              </a:rPr>
              <a:t>תרגום</a:t>
            </a:r>
            <a:r>
              <a:rPr lang="he-IL" sz="6000" dirty="0">
                <a:latin typeface="David" panose="020E0502060401010101" pitchFamily="34" charset="-79"/>
                <a:cs typeface="David" panose="020E0502060401010101" pitchFamily="34" charset="-79"/>
              </a:rPr>
              <a:t>:</a:t>
            </a:r>
            <a:r>
              <a:rPr lang="en-US"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קא</a:t>
            </a:r>
            <a:r>
              <a:rPr lang="he-IL" sz="6000" dirty="0">
                <a:latin typeface="David" panose="020E0502060401010101" pitchFamily="34" charset="-79"/>
                <a:cs typeface="David" panose="020E0502060401010101" pitchFamily="34" charset="-79"/>
              </a:rPr>
              <a:t> משמע לן (משמיע לנו)</a:t>
            </a:r>
          </a:p>
          <a:p>
            <a:pPr algn="just"/>
            <a:r>
              <a:rPr lang="he-IL" sz="6000" b="1" dirty="0">
                <a:latin typeface="David" panose="020E0502060401010101" pitchFamily="34" charset="-79"/>
                <a:cs typeface="David" panose="020E0502060401010101" pitchFamily="34" charset="-79"/>
              </a:rPr>
              <a:t>הסבר</a:t>
            </a:r>
            <a:r>
              <a:rPr lang="he-IL" sz="6000" dirty="0">
                <a:latin typeface="David" panose="020E0502060401010101" pitchFamily="34" charset="-79"/>
                <a:cs typeface="David" panose="020E0502060401010101" pitchFamily="34" charset="-79"/>
              </a:rPr>
              <a:t>:</a:t>
            </a:r>
            <a:r>
              <a:rPr lang="en-US" sz="6000" dirty="0">
                <a:latin typeface="David" panose="020E0502060401010101" pitchFamily="34" charset="-79"/>
                <a:cs typeface="David" panose="020E0502060401010101" pitchFamily="34" charset="-79"/>
              </a:rPr>
              <a:t> </a:t>
            </a:r>
            <a:r>
              <a:rPr lang="he-IL" sz="6000" dirty="0">
                <a:latin typeface="David" panose="020E0502060401010101" pitchFamily="34" charset="-79"/>
                <a:cs typeface="David" panose="020E0502060401010101" pitchFamily="34" charset="-79"/>
              </a:rPr>
              <a:t>משמיע לנו </a:t>
            </a:r>
            <a:r>
              <a:rPr lang="he-IL" sz="6000" dirty="0" err="1">
                <a:latin typeface="David" panose="020E0502060401010101" pitchFamily="34" charset="-79"/>
                <a:cs typeface="David" panose="020E0502060401010101" pitchFamily="34" charset="-79"/>
              </a:rPr>
              <a:t>רבינא</a:t>
            </a:r>
            <a:r>
              <a:rPr lang="he-IL" sz="6000" dirty="0">
                <a:latin typeface="David" panose="020E0502060401010101" pitchFamily="34" charset="-79"/>
                <a:cs typeface="David" panose="020E0502060401010101" pitchFamily="34" charset="-79"/>
              </a:rPr>
              <a:t>, שאין הטעם כן, ובעל הכיסוי אינו חייב להודיע לבעל הבור על כך שהוא לוקח את הכיסוי שלו. הטעם לכך הוא שרק בעל הנזק הראשוני חייב בכל תוצאות הנזק. </a:t>
            </a:r>
          </a:p>
        </p:txBody>
      </p:sp>
    </p:spTree>
    <p:extLst>
      <p:ext uri="{BB962C8B-B14F-4D97-AF65-F5344CB8AC3E}">
        <p14:creationId xmlns:p14="http://schemas.microsoft.com/office/powerpoint/2010/main" val="6149922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5400" b="1" dirty="0">
                <a:latin typeface="David" panose="020E0502060401010101" pitchFamily="34" charset="-79"/>
                <a:cs typeface="David" panose="020E0502060401010101" pitchFamily="34" charset="-79"/>
              </a:rPr>
              <a:t>הגמרא מביאה את המשך לשון התוספתא הקשורה להצנעת נזקים </a:t>
            </a:r>
          </a:p>
        </p:txBody>
      </p:sp>
      <p:sp>
        <p:nvSpPr>
          <p:cNvPr id="3" name="מציין מיקום תוכן 2"/>
          <p:cNvSpPr>
            <a:spLocks noGrp="1"/>
          </p:cNvSpPr>
          <p:nvPr>
            <p:ph idx="1"/>
          </p:nvPr>
        </p:nvSpPr>
        <p:spPr>
          <a:xfrm>
            <a:off x="0" y="1325562"/>
            <a:ext cx="12192000" cy="5532437"/>
          </a:xfrm>
        </p:spPr>
        <p:txBody>
          <a:bodyPr>
            <a:normAutofit lnSpcReduction="10000"/>
          </a:bodyPr>
          <a:lstStyle/>
          <a:p>
            <a:r>
              <a:rPr lang="he-IL" sz="6000" b="1" dirty="0">
                <a:solidFill>
                  <a:srgbClr val="FF0000"/>
                </a:solidFill>
                <a:latin typeface="Guttman Vilna" panose="02010401010101010101" pitchFamily="2" charset="-79"/>
                <a:cs typeface="Guttman Vilna" panose="02010401010101010101" pitchFamily="2" charset="-79"/>
              </a:rPr>
              <a:t>ת"ר</a:t>
            </a:r>
            <a:r>
              <a:rPr lang="he-IL" sz="6000" dirty="0">
                <a:latin typeface="Guttman Vilna" panose="02010401010101010101" pitchFamily="2" charset="-79"/>
                <a:cs typeface="Guttman Vilna" panose="02010401010101010101" pitchFamily="2" charset="-79"/>
              </a:rPr>
              <a:t>: </a:t>
            </a:r>
          </a:p>
          <a:p>
            <a:pPr marL="0" indent="0">
              <a:buNone/>
            </a:pPr>
            <a:r>
              <a:rPr lang="he-IL" sz="6000" dirty="0">
                <a:solidFill>
                  <a:srgbClr val="0070C0"/>
                </a:solidFill>
                <a:latin typeface="Guttman Vilna" panose="02010401010101010101" pitchFamily="2" charset="-79"/>
                <a:cs typeface="Guttman Vilna" panose="02010401010101010101" pitchFamily="2" charset="-79"/>
              </a:rPr>
              <a:t>חסידים הראשונים </a:t>
            </a:r>
          </a:p>
          <a:p>
            <a:pPr marL="0" indent="0">
              <a:buNone/>
            </a:pPr>
            <a:r>
              <a:rPr lang="he-IL" sz="6000" dirty="0">
                <a:latin typeface="Guttman Vilna" panose="02010401010101010101" pitchFamily="2" charset="-79"/>
                <a:cs typeface="Guttman Vilna" panose="02010401010101010101" pitchFamily="2" charset="-79"/>
              </a:rPr>
              <a:t>היו מצניעים </a:t>
            </a:r>
            <a:r>
              <a:rPr lang="he-IL" sz="6000" dirty="0" err="1">
                <a:latin typeface="Guttman Vilna" panose="02010401010101010101" pitchFamily="2" charset="-79"/>
                <a:cs typeface="Guttman Vilna" panose="02010401010101010101" pitchFamily="2" charset="-79"/>
              </a:rPr>
              <a:t>קוצותיהם</a:t>
            </a:r>
            <a:r>
              <a:rPr lang="he-IL" sz="6000" dirty="0">
                <a:latin typeface="Guttman Vilna" panose="02010401010101010101" pitchFamily="2" charset="-79"/>
                <a:cs typeface="Guttman Vilna" panose="02010401010101010101" pitchFamily="2" charset="-79"/>
              </a:rPr>
              <a:t> </a:t>
            </a:r>
            <a:r>
              <a:rPr lang="he-IL" sz="6000" dirty="0" err="1">
                <a:latin typeface="Guttman Vilna" panose="02010401010101010101" pitchFamily="2" charset="-79"/>
                <a:cs typeface="Guttman Vilna" panose="02010401010101010101" pitchFamily="2" charset="-79"/>
              </a:rPr>
              <a:t>וזכוכיותיהם</a:t>
            </a:r>
            <a:r>
              <a:rPr lang="he-IL" sz="6000" dirty="0">
                <a:latin typeface="Guttman Vilna" panose="02010401010101010101" pitchFamily="2" charset="-79"/>
                <a:cs typeface="Guttman Vilna" panose="02010401010101010101" pitchFamily="2" charset="-79"/>
              </a:rPr>
              <a:t> </a:t>
            </a:r>
          </a:p>
          <a:p>
            <a:pPr marL="0" indent="0">
              <a:buNone/>
            </a:pPr>
            <a:r>
              <a:rPr lang="he-IL" sz="6000" dirty="0">
                <a:latin typeface="Guttman Vilna" panose="02010401010101010101" pitchFamily="2" charset="-79"/>
                <a:cs typeface="Guttman Vilna" panose="02010401010101010101" pitchFamily="2" charset="-79"/>
              </a:rPr>
              <a:t>בתוך שדותיהן </a:t>
            </a:r>
            <a:r>
              <a:rPr lang="he-IL" dirty="0">
                <a:latin typeface="Guttman Vilna" panose="02010401010101010101" pitchFamily="2" charset="-79"/>
                <a:cs typeface="Guttman Vilna" panose="02010401010101010101" pitchFamily="2" charset="-79"/>
              </a:rPr>
              <a:t>(כדי שלא יזיקו לאחרים)</a:t>
            </a:r>
            <a:r>
              <a:rPr lang="he-IL" sz="6000" dirty="0">
                <a:latin typeface="Guttman Vilna" panose="02010401010101010101" pitchFamily="2" charset="-79"/>
                <a:cs typeface="Guttman Vilna" panose="02010401010101010101" pitchFamily="2" charset="-79"/>
              </a:rPr>
              <a:t> </a:t>
            </a:r>
          </a:p>
          <a:p>
            <a:pPr marL="0" indent="0">
              <a:buNone/>
            </a:pPr>
            <a:r>
              <a:rPr lang="he-IL" sz="6000" dirty="0">
                <a:latin typeface="Guttman Vilna" panose="02010401010101010101" pitchFamily="2" charset="-79"/>
                <a:cs typeface="Guttman Vilna" panose="02010401010101010101" pitchFamily="2" charset="-79"/>
              </a:rPr>
              <a:t>ומעמיקים להן ג' טפחים, כדי שלא יעכב המחרישה. </a:t>
            </a:r>
          </a:p>
        </p:txBody>
      </p:sp>
      <p:sp>
        <p:nvSpPr>
          <p:cNvPr id="4" name="TextBox 3"/>
          <p:cNvSpPr txBox="1"/>
          <p:nvPr/>
        </p:nvSpPr>
        <p:spPr>
          <a:xfrm>
            <a:off x="6581554" y="1400429"/>
            <a:ext cx="2317898" cy="707886"/>
          </a:xfrm>
          <a:prstGeom prst="rect">
            <a:avLst/>
          </a:prstGeom>
        </p:spPr>
        <p:style>
          <a:lnRef idx="3">
            <a:schemeClr val="lt1"/>
          </a:lnRef>
          <a:fillRef idx="1">
            <a:schemeClr val="accent4"/>
          </a:fillRef>
          <a:effectRef idx="1">
            <a:schemeClr val="accent4"/>
          </a:effectRef>
          <a:fontRef idx="minor">
            <a:schemeClr val="lt1"/>
          </a:fontRef>
        </p:style>
        <p:txBody>
          <a:bodyPr wrap="square" rtlCol="1">
            <a:spAutoFit/>
          </a:bodyPr>
          <a:lstStyle/>
          <a:p>
            <a:r>
              <a:rPr lang="he-IL" sz="2000" b="1" dirty="0">
                <a:solidFill>
                  <a:srgbClr val="FF0000"/>
                </a:solidFill>
              </a:rPr>
              <a:t>פתיחה למקור תנאי- ברייתא או </a:t>
            </a:r>
            <a:r>
              <a:rPr lang="he-IL" sz="2000" b="1" dirty="0" err="1">
                <a:solidFill>
                  <a:srgbClr val="FF0000"/>
                </a:solidFill>
              </a:rPr>
              <a:t>תוספתא</a:t>
            </a:r>
            <a:endParaRPr lang="he-IL" sz="2000" b="1" dirty="0">
              <a:solidFill>
                <a:srgbClr val="FF0000"/>
              </a:solidFill>
            </a:endParaRPr>
          </a:p>
        </p:txBody>
      </p:sp>
      <p:cxnSp>
        <p:nvCxnSpPr>
          <p:cNvPr id="6" name="מחבר חץ ישר 5"/>
          <p:cNvCxnSpPr/>
          <p:nvPr/>
        </p:nvCxnSpPr>
        <p:spPr>
          <a:xfrm flipV="1">
            <a:off x="8899452" y="1839433"/>
            <a:ext cx="1392864" cy="11695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367600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4800" b="1" dirty="0" err="1">
                <a:solidFill>
                  <a:srgbClr val="FF0000"/>
                </a:solidFill>
                <a:latin typeface="David" panose="020E0502060401010101" pitchFamily="34" charset="-79"/>
                <a:cs typeface="David" panose="020E0502060401010101" pitchFamily="34" charset="-79"/>
              </a:rPr>
              <a:t>תוספתא</a:t>
            </a:r>
            <a:r>
              <a:rPr lang="he-IL" sz="4800" b="1" dirty="0">
                <a:solidFill>
                  <a:srgbClr val="FF0000"/>
                </a:solidFill>
                <a:latin typeface="David" panose="020E0502060401010101" pitchFamily="34" charset="-79"/>
                <a:cs typeface="David" panose="020E0502060401010101" pitchFamily="34" charset="-79"/>
              </a:rPr>
              <a:t> מסכת בבא קמא (ליברמן) פרק ב הלכה ו</a:t>
            </a:r>
          </a:p>
        </p:txBody>
      </p:sp>
      <p:sp>
        <p:nvSpPr>
          <p:cNvPr id="3" name="מציין מיקום תוכן 2"/>
          <p:cNvSpPr>
            <a:spLocks noGrp="1"/>
          </p:cNvSpPr>
          <p:nvPr>
            <p:ph idx="1"/>
          </p:nvPr>
        </p:nvSpPr>
        <p:spPr>
          <a:xfrm>
            <a:off x="0" y="1325562"/>
            <a:ext cx="12192000" cy="5532437"/>
          </a:xfrm>
        </p:spPr>
        <p:txBody>
          <a:bodyPr>
            <a:normAutofit/>
          </a:bodyPr>
          <a:lstStyle/>
          <a:p>
            <a:pPr algn="just"/>
            <a:r>
              <a:rPr lang="he-IL" sz="6000" b="1" dirty="0">
                <a:solidFill>
                  <a:srgbClr val="FF0000"/>
                </a:solidFill>
                <a:latin typeface="David" panose="020E0502060401010101" pitchFamily="34" charset="-79"/>
                <a:cs typeface="David" panose="020E0502060401010101" pitchFamily="34" charset="-79"/>
              </a:rPr>
              <a:t>רישא: </a:t>
            </a:r>
            <a:r>
              <a:rPr lang="he-IL" sz="6000" dirty="0">
                <a:latin typeface="David" panose="020E0502060401010101" pitchFamily="34" charset="-79"/>
                <a:cs typeface="David" panose="020E0502060401010101" pitchFamily="34" charset="-79"/>
              </a:rPr>
              <a:t>המצניע קוצים וזכוכית בתוך כותלו של </a:t>
            </a:r>
            <a:r>
              <a:rPr lang="he-IL" sz="6000" dirty="0" err="1">
                <a:latin typeface="David" panose="020E0502060401010101" pitchFamily="34" charset="-79"/>
                <a:cs typeface="David" panose="020E0502060401010101" pitchFamily="34" charset="-79"/>
              </a:rPr>
              <a:t>חבירו</a:t>
            </a:r>
            <a:r>
              <a:rPr lang="he-IL" sz="6000" dirty="0">
                <a:latin typeface="David" panose="020E0502060401010101" pitchFamily="34" charset="-79"/>
                <a:cs typeface="David" panose="020E0502060401010101" pitchFamily="34" charset="-79"/>
              </a:rPr>
              <a:t> ובא בעל הכותל וסתרו ובא אחר </a:t>
            </a:r>
            <a:r>
              <a:rPr lang="he-IL" sz="6000" dirty="0" err="1">
                <a:latin typeface="David" panose="020E0502060401010101" pitchFamily="34" charset="-79"/>
                <a:cs typeface="David" panose="020E0502060401010101" pitchFamily="34" charset="-79"/>
              </a:rPr>
              <a:t>והוזק</a:t>
            </a:r>
            <a:r>
              <a:rPr lang="he-IL" sz="6000" dirty="0">
                <a:latin typeface="David" panose="020E0502060401010101" pitchFamily="34" charset="-79"/>
                <a:cs typeface="David" panose="020E0502060401010101" pitchFamily="34" charset="-79"/>
              </a:rPr>
              <a:t> בהן הרי זה חייב </a:t>
            </a:r>
          </a:p>
          <a:p>
            <a:pPr algn="just"/>
            <a:r>
              <a:rPr lang="he-IL" sz="6000" b="1" dirty="0">
                <a:solidFill>
                  <a:srgbClr val="FF0000"/>
                </a:solidFill>
                <a:latin typeface="David" panose="020E0502060401010101" pitchFamily="34" charset="-79"/>
                <a:cs typeface="David" panose="020E0502060401010101" pitchFamily="34" charset="-79"/>
              </a:rPr>
              <a:t>סיפא: </a:t>
            </a:r>
            <a:r>
              <a:rPr lang="he-IL" sz="6000" b="1" dirty="0">
                <a:solidFill>
                  <a:srgbClr val="0070C0"/>
                </a:solidFill>
                <a:latin typeface="David" panose="020E0502060401010101" pitchFamily="34" charset="-79"/>
                <a:cs typeface="David" panose="020E0502060401010101" pitchFamily="34" charset="-79"/>
              </a:rPr>
              <a:t>חסידים הראשונים היו </a:t>
            </a:r>
            <a:r>
              <a:rPr lang="he-IL" sz="6000" b="1" dirty="0" err="1">
                <a:solidFill>
                  <a:srgbClr val="0070C0"/>
                </a:solidFill>
                <a:latin typeface="David" panose="020E0502060401010101" pitchFamily="34" charset="-79"/>
                <a:cs typeface="David" panose="020E0502060401010101" pitchFamily="34" charset="-79"/>
              </a:rPr>
              <a:t>מוציאין</a:t>
            </a:r>
            <a:r>
              <a:rPr lang="he-IL" sz="6000" b="1" dirty="0">
                <a:solidFill>
                  <a:srgbClr val="0070C0"/>
                </a:solidFill>
                <a:latin typeface="David" panose="020E0502060401010101" pitchFamily="34" charset="-79"/>
                <a:cs typeface="David" panose="020E0502060401010101" pitchFamily="34" charset="-79"/>
              </a:rPr>
              <a:t> אותן לתוך שדות עצמן </a:t>
            </a:r>
            <a:r>
              <a:rPr lang="he-IL" sz="6000" b="1" dirty="0" err="1">
                <a:solidFill>
                  <a:srgbClr val="0070C0"/>
                </a:solidFill>
                <a:latin typeface="David" panose="020E0502060401010101" pitchFamily="34" charset="-79"/>
                <a:cs typeface="David" panose="020E0502060401010101" pitchFamily="34" charset="-79"/>
              </a:rPr>
              <a:t>ומעמיקין</a:t>
            </a:r>
            <a:r>
              <a:rPr lang="he-IL" sz="6000" b="1" dirty="0">
                <a:solidFill>
                  <a:srgbClr val="0070C0"/>
                </a:solidFill>
                <a:latin typeface="David" panose="020E0502060401010101" pitchFamily="34" charset="-79"/>
                <a:cs typeface="David" panose="020E0502060401010101" pitchFamily="34" charset="-79"/>
              </a:rPr>
              <a:t> להן שלשה טפחים כדי שלא תעלים המחרישה </a:t>
            </a:r>
          </a:p>
        </p:txBody>
      </p:sp>
    </p:spTree>
    <p:extLst>
      <p:ext uri="{BB962C8B-B14F-4D97-AF65-F5344CB8AC3E}">
        <p14:creationId xmlns:p14="http://schemas.microsoft.com/office/powerpoint/2010/main" val="18300531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6000" b="1" dirty="0">
                <a:latin typeface="David" panose="020E0502060401010101" pitchFamily="34" charset="-79"/>
                <a:cs typeface="David" panose="020E0502060401010101" pitchFamily="34" charset="-79"/>
              </a:rPr>
              <a:t>הטמנה 3 טפחים כדי שלא יעכב המחרשה</a:t>
            </a:r>
          </a:p>
        </p:txBody>
      </p:sp>
      <p:pic>
        <p:nvPicPr>
          <p:cNvPr id="4" name="מציין מיקום תוכן 3"/>
          <p:cNvPicPr>
            <a:picLocks noGrp="1" noChangeAspect="1"/>
          </p:cNvPicPr>
          <p:nvPr>
            <p:ph idx="1"/>
          </p:nvPr>
        </p:nvPicPr>
        <p:blipFill>
          <a:blip r:embed="rId2"/>
          <a:stretch>
            <a:fillRect/>
          </a:stretch>
        </p:blipFill>
        <p:spPr>
          <a:xfrm>
            <a:off x="0" y="1152210"/>
            <a:ext cx="12192000" cy="5705789"/>
          </a:xfrm>
          <a:prstGeom prst="rect">
            <a:avLst/>
          </a:prstGeom>
        </p:spPr>
      </p:pic>
    </p:spTree>
    <p:extLst>
      <p:ext uri="{BB962C8B-B14F-4D97-AF65-F5344CB8AC3E}">
        <p14:creationId xmlns:p14="http://schemas.microsoft.com/office/powerpoint/2010/main" val="10420120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solidFill>
                  <a:srgbClr val="FFFF00"/>
                </a:solidFill>
                <a:latin typeface="David" panose="020E0502060401010101" pitchFamily="34" charset="-79"/>
                <a:cs typeface="David" panose="020E0502060401010101" pitchFamily="34" charset="-79"/>
              </a:rPr>
              <a:t>סיפור על הנהגת האמוראים</a:t>
            </a:r>
          </a:p>
        </p:txBody>
      </p:sp>
      <p:sp>
        <p:nvSpPr>
          <p:cNvPr id="3" name="מציין מיקום תוכן 2"/>
          <p:cNvSpPr>
            <a:spLocks noGrp="1"/>
          </p:cNvSpPr>
          <p:nvPr>
            <p:ph idx="1"/>
          </p:nvPr>
        </p:nvSpPr>
        <p:spPr>
          <a:xfrm>
            <a:off x="0" y="1325562"/>
            <a:ext cx="12192000" cy="5532437"/>
          </a:xfrm>
        </p:spPr>
        <p:txBody>
          <a:bodyPr>
            <a:normAutofit/>
          </a:bodyPr>
          <a:lstStyle/>
          <a:p>
            <a:r>
              <a:rPr lang="he-IL" sz="8800" dirty="0">
                <a:solidFill>
                  <a:srgbClr val="FF0000"/>
                </a:solidFill>
                <a:latin typeface="Guttman Vilna" panose="02010401010101010101" pitchFamily="2" charset="-79"/>
                <a:cs typeface="Guttman Vilna" panose="02010401010101010101" pitchFamily="2" charset="-79"/>
              </a:rPr>
              <a:t>רב ששת </a:t>
            </a:r>
            <a:r>
              <a:rPr lang="he-IL" sz="8800" dirty="0">
                <a:latin typeface="Guttman Vilna" panose="02010401010101010101" pitchFamily="2" charset="-79"/>
                <a:cs typeface="Guttman Vilna" panose="02010401010101010101" pitchFamily="2" charset="-79"/>
              </a:rPr>
              <a:t>שדי להו בנורא. </a:t>
            </a:r>
          </a:p>
          <a:p>
            <a:r>
              <a:rPr lang="he-IL" sz="4400" dirty="0">
                <a:latin typeface="Guttman Vilna" panose="02010401010101010101" pitchFamily="2" charset="-79"/>
              </a:rPr>
              <a:t>השליך להם באש</a:t>
            </a:r>
          </a:p>
          <a:p>
            <a:r>
              <a:rPr lang="he-IL" sz="8800" dirty="0">
                <a:solidFill>
                  <a:srgbClr val="FF0000"/>
                </a:solidFill>
                <a:latin typeface="Guttman Vilna" panose="02010401010101010101" pitchFamily="2" charset="-79"/>
                <a:cs typeface="Guttman Vilna" panose="02010401010101010101" pitchFamily="2" charset="-79"/>
              </a:rPr>
              <a:t>רבא</a:t>
            </a:r>
            <a:r>
              <a:rPr lang="he-IL" sz="8800" dirty="0">
                <a:latin typeface="Guttman Vilna" panose="02010401010101010101" pitchFamily="2" charset="-79"/>
                <a:cs typeface="Guttman Vilna" panose="02010401010101010101" pitchFamily="2" charset="-79"/>
              </a:rPr>
              <a:t> שדי להו </a:t>
            </a:r>
            <a:r>
              <a:rPr lang="he-IL" sz="8800" dirty="0" err="1">
                <a:latin typeface="Guttman Vilna" panose="02010401010101010101" pitchFamily="2" charset="-79"/>
                <a:cs typeface="Guttman Vilna" panose="02010401010101010101" pitchFamily="2" charset="-79"/>
              </a:rPr>
              <a:t>בדגלת</a:t>
            </a:r>
            <a:r>
              <a:rPr lang="he-IL" sz="8800" dirty="0">
                <a:latin typeface="Guttman Vilna" panose="02010401010101010101" pitchFamily="2" charset="-79"/>
                <a:cs typeface="Guttman Vilna" panose="02010401010101010101" pitchFamily="2" charset="-79"/>
              </a:rPr>
              <a:t>. </a:t>
            </a:r>
          </a:p>
          <a:p>
            <a:r>
              <a:rPr lang="he-IL" sz="4400" dirty="0">
                <a:latin typeface="Guttman Vilna" panose="02010401010101010101" pitchFamily="2" charset="-79"/>
              </a:rPr>
              <a:t>השליך להם במי נהר החידקל </a:t>
            </a:r>
          </a:p>
        </p:txBody>
      </p:sp>
    </p:spTree>
    <p:extLst>
      <p:ext uri="{BB962C8B-B14F-4D97-AF65-F5344CB8AC3E}">
        <p14:creationId xmlns:p14="http://schemas.microsoft.com/office/powerpoint/2010/main" val="18437846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sz="quarter" idx="13"/>
          </p:nvPr>
        </p:nvSpPr>
        <p:spPr/>
        <p:txBody>
          <a:bodyPr/>
          <a:lstStyle/>
          <a:p>
            <a:endParaRPr lang="he-IL"/>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12192000" cy="6875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23011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sz="quarter" idx="13"/>
          </p:nvPr>
        </p:nvSpPr>
        <p:spPr/>
        <p:txBody>
          <a:bodyPr/>
          <a:lstStyle/>
          <a:p>
            <a:endParaRPr lang="he-IL"/>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574"/>
            <a:ext cx="12192000" cy="6850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6793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רישא וסיפא במשנה </a:t>
            </a:r>
          </a:p>
        </p:txBody>
      </p:sp>
      <p:pic>
        <p:nvPicPr>
          <p:cNvPr id="4" name="מציין מיקום תוכן 3"/>
          <p:cNvPicPr>
            <a:picLocks noGrp="1" noChangeAspect="1"/>
          </p:cNvPicPr>
          <p:nvPr>
            <p:ph idx="1"/>
          </p:nvPr>
        </p:nvPicPr>
        <p:blipFill>
          <a:blip r:embed="rId2"/>
          <a:stretch>
            <a:fillRect/>
          </a:stretch>
        </p:blipFill>
        <p:spPr>
          <a:xfrm>
            <a:off x="0" y="1707674"/>
            <a:ext cx="12176918" cy="2887186"/>
          </a:xfrm>
          <a:prstGeom prst="rect">
            <a:avLst/>
          </a:prstGeom>
        </p:spPr>
      </p:pic>
    </p:spTree>
    <p:extLst>
      <p:ext uri="{BB962C8B-B14F-4D97-AF65-F5344CB8AC3E}">
        <p14:creationId xmlns:p14="http://schemas.microsoft.com/office/powerpoint/2010/main" val="27977249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244549"/>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ביאור העניין ע"פ המהר"ל מפראג</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4237012699"/>
              </p:ext>
            </p:extLst>
          </p:nvPr>
        </p:nvGraphicFramePr>
        <p:xfrm>
          <a:off x="0" y="850605"/>
          <a:ext cx="12192000" cy="6007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3777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159487"/>
            <a:ext cx="12192000" cy="808074"/>
          </a:xfrm>
        </p:spPr>
        <p:txBody>
          <a:bodyPr>
            <a:normAutofit fontScale="90000"/>
          </a:bodyPr>
          <a:lstStyle/>
          <a:p>
            <a:pPr algn="ctr"/>
            <a:r>
              <a:rPr lang="he-IL" sz="7200" b="1" dirty="0">
                <a:latin typeface="David" panose="020E0502060401010101" pitchFamily="34" charset="-79"/>
                <a:cs typeface="David" panose="020E0502060401010101" pitchFamily="34" charset="-79"/>
              </a:rPr>
              <a:t>המשך הגמרא</a:t>
            </a:r>
          </a:p>
        </p:txBody>
      </p:sp>
      <p:sp>
        <p:nvSpPr>
          <p:cNvPr id="3" name="מציין מיקום תוכן 2"/>
          <p:cNvSpPr>
            <a:spLocks noGrp="1"/>
          </p:cNvSpPr>
          <p:nvPr>
            <p:ph idx="1"/>
          </p:nvPr>
        </p:nvSpPr>
        <p:spPr>
          <a:xfrm>
            <a:off x="0" y="808074"/>
            <a:ext cx="12192000" cy="6400800"/>
          </a:xfrm>
        </p:spPr>
        <p:txBody>
          <a:bodyPr>
            <a:normAutofit fontScale="92500" lnSpcReduction="20000"/>
          </a:bodyPr>
          <a:lstStyle/>
          <a:p>
            <a:r>
              <a:rPr lang="he-IL" sz="7200" b="1" dirty="0">
                <a:solidFill>
                  <a:srgbClr val="FF0000"/>
                </a:solidFill>
                <a:latin typeface="Guttman Vilna" panose="02010401010101010101" pitchFamily="2" charset="-79"/>
                <a:cs typeface="Guttman Vilna" panose="02010401010101010101" pitchFamily="2" charset="-79"/>
              </a:rPr>
              <a:t>אמר</a:t>
            </a:r>
            <a:r>
              <a:rPr lang="he-IL" sz="7200" dirty="0">
                <a:latin typeface="Guttman Vilna" panose="02010401010101010101" pitchFamily="2" charset="-79"/>
                <a:cs typeface="Guttman Vilna" panose="02010401010101010101" pitchFamily="2" charset="-79"/>
              </a:rPr>
              <a:t> </a:t>
            </a:r>
            <a:r>
              <a:rPr lang="he-IL" sz="7200" b="1" dirty="0">
                <a:solidFill>
                  <a:srgbClr val="FF0000"/>
                </a:solidFill>
                <a:latin typeface="Guttman Vilna" panose="02010401010101010101" pitchFamily="2" charset="-79"/>
                <a:cs typeface="Guttman Vilna" panose="02010401010101010101" pitchFamily="2" charset="-79"/>
              </a:rPr>
              <a:t>רב יהודה: </a:t>
            </a:r>
          </a:p>
          <a:p>
            <a:r>
              <a:rPr lang="he-IL" sz="7200" b="1" dirty="0">
                <a:solidFill>
                  <a:srgbClr val="FF0000"/>
                </a:solidFill>
                <a:latin typeface="Guttman Vilna" panose="02010401010101010101" pitchFamily="2" charset="-79"/>
                <a:cs typeface="Guttman Vilna" panose="02010401010101010101" pitchFamily="2" charset="-79"/>
              </a:rPr>
              <a:t>האי מאן דבעי </a:t>
            </a:r>
            <a:r>
              <a:rPr lang="he-IL" sz="7200" b="1" dirty="0" err="1">
                <a:solidFill>
                  <a:srgbClr val="FF0000"/>
                </a:solidFill>
                <a:latin typeface="Guttman Vilna" panose="02010401010101010101" pitchFamily="2" charset="-79"/>
                <a:cs typeface="Guttman Vilna" panose="02010401010101010101" pitchFamily="2" charset="-79"/>
              </a:rPr>
              <a:t>למהוי</a:t>
            </a:r>
            <a:r>
              <a:rPr lang="he-IL" sz="7200" b="1" dirty="0">
                <a:solidFill>
                  <a:srgbClr val="FF0000"/>
                </a:solidFill>
                <a:latin typeface="Guttman Vilna" panose="02010401010101010101" pitchFamily="2" charset="-79"/>
                <a:cs typeface="Guttman Vilna" panose="02010401010101010101" pitchFamily="2" charset="-79"/>
              </a:rPr>
              <a:t> </a:t>
            </a:r>
            <a:r>
              <a:rPr lang="he-IL" sz="7200" b="1" dirty="0" err="1">
                <a:solidFill>
                  <a:srgbClr val="FF0000"/>
                </a:solidFill>
                <a:latin typeface="Guttman Vilna" panose="02010401010101010101" pitchFamily="2" charset="-79"/>
                <a:cs typeface="Guttman Vilna" panose="02010401010101010101" pitchFamily="2" charset="-79"/>
              </a:rPr>
              <a:t>חסידא</a:t>
            </a:r>
            <a:r>
              <a:rPr lang="he-IL" sz="7200" b="1" dirty="0">
                <a:solidFill>
                  <a:srgbClr val="FF0000"/>
                </a:solidFill>
                <a:latin typeface="Guttman Vilna" panose="02010401010101010101" pitchFamily="2" charset="-79"/>
                <a:cs typeface="Guttman Vilna" panose="02010401010101010101" pitchFamily="2" charset="-79"/>
              </a:rPr>
              <a:t>, לקיים מילי </a:t>
            </a:r>
            <a:r>
              <a:rPr lang="he-IL" sz="7200" b="1" dirty="0" err="1">
                <a:solidFill>
                  <a:srgbClr val="FF0000"/>
                </a:solidFill>
                <a:latin typeface="Guttman Vilna" panose="02010401010101010101" pitchFamily="2" charset="-79"/>
                <a:cs typeface="Guttman Vilna" panose="02010401010101010101" pitchFamily="2" charset="-79"/>
              </a:rPr>
              <a:t>דנזיקין</a:t>
            </a:r>
            <a:r>
              <a:rPr lang="he-IL" sz="7200" b="1" dirty="0">
                <a:solidFill>
                  <a:srgbClr val="FF0000"/>
                </a:solidFill>
                <a:latin typeface="Guttman Vilna" panose="02010401010101010101" pitchFamily="2" charset="-79"/>
                <a:cs typeface="Guttman Vilna" panose="02010401010101010101" pitchFamily="2" charset="-79"/>
              </a:rPr>
              <a:t>;</a:t>
            </a:r>
          </a:p>
          <a:p>
            <a:pPr marL="0" indent="0">
              <a:buNone/>
            </a:pPr>
            <a:r>
              <a:rPr lang="he-IL" sz="4800" dirty="0">
                <a:latin typeface="Guttman Vilna" panose="02010401010101010101" pitchFamily="2" charset="-79"/>
              </a:rPr>
              <a:t>זה מי שרוצה להיות חסיד, לקיים דברים של נזיקין </a:t>
            </a:r>
          </a:p>
          <a:p>
            <a:r>
              <a:rPr lang="he-IL" sz="7200" b="1" dirty="0">
                <a:solidFill>
                  <a:srgbClr val="FFC000"/>
                </a:solidFill>
                <a:latin typeface="Guttman Vilna" panose="02010401010101010101" pitchFamily="2" charset="-79"/>
                <a:cs typeface="Guttman Vilna" panose="02010401010101010101" pitchFamily="2" charset="-79"/>
              </a:rPr>
              <a:t>רבא</a:t>
            </a:r>
            <a:r>
              <a:rPr lang="he-IL" sz="7200" b="1" dirty="0">
                <a:solidFill>
                  <a:srgbClr val="FF0000"/>
                </a:solidFill>
                <a:latin typeface="Guttman Vilna" panose="02010401010101010101" pitchFamily="2" charset="-79"/>
                <a:cs typeface="Guttman Vilna" panose="02010401010101010101" pitchFamily="2" charset="-79"/>
              </a:rPr>
              <a:t> </a:t>
            </a:r>
            <a:r>
              <a:rPr lang="he-IL" sz="7200" b="1" dirty="0">
                <a:solidFill>
                  <a:srgbClr val="FFC000"/>
                </a:solidFill>
                <a:latin typeface="Guttman Vilna" panose="02010401010101010101" pitchFamily="2" charset="-79"/>
                <a:cs typeface="Guttman Vilna" panose="02010401010101010101" pitchFamily="2" charset="-79"/>
              </a:rPr>
              <a:t>אמר: מילי דאבות;</a:t>
            </a:r>
          </a:p>
          <a:p>
            <a:pPr marL="0" indent="0">
              <a:buNone/>
            </a:pPr>
            <a:r>
              <a:rPr lang="he-IL" sz="4800" dirty="0">
                <a:latin typeface="Guttman Vilna" panose="02010401010101010101" pitchFamily="2" charset="-79"/>
              </a:rPr>
              <a:t>דברים של אבות </a:t>
            </a:r>
          </a:p>
          <a:p>
            <a:r>
              <a:rPr lang="he-IL" sz="7200" b="1" dirty="0">
                <a:solidFill>
                  <a:srgbClr val="00B050"/>
                </a:solidFill>
                <a:latin typeface="Guttman Vilna" panose="02010401010101010101" pitchFamily="2" charset="-79"/>
                <a:cs typeface="Guttman Vilna" panose="02010401010101010101" pitchFamily="2" charset="-79"/>
              </a:rPr>
              <a:t>ואמרי לה</a:t>
            </a:r>
            <a:r>
              <a:rPr lang="he-IL" sz="7200" dirty="0">
                <a:latin typeface="Guttman Vilna" panose="02010401010101010101" pitchFamily="2" charset="-79"/>
                <a:cs typeface="Guttman Vilna" panose="02010401010101010101" pitchFamily="2" charset="-79"/>
              </a:rPr>
              <a:t>: </a:t>
            </a:r>
            <a:r>
              <a:rPr lang="he-IL" sz="7200" b="1" dirty="0">
                <a:solidFill>
                  <a:srgbClr val="00B050"/>
                </a:solidFill>
                <a:latin typeface="Guttman Vilna" panose="02010401010101010101" pitchFamily="2" charset="-79"/>
                <a:cs typeface="Guttman Vilna" panose="02010401010101010101" pitchFamily="2" charset="-79"/>
              </a:rPr>
              <a:t>מילי </a:t>
            </a:r>
            <a:r>
              <a:rPr lang="he-IL" sz="7200" b="1" dirty="0" err="1">
                <a:solidFill>
                  <a:srgbClr val="00B050"/>
                </a:solidFill>
                <a:latin typeface="Guttman Vilna" panose="02010401010101010101" pitchFamily="2" charset="-79"/>
                <a:cs typeface="Guttman Vilna" panose="02010401010101010101" pitchFamily="2" charset="-79"/>
              </a:rPr>
              <a:t>דברכות</a:t>
            </a:r>
            <a:r>
              <a:rPr lang="he-IL" sz="7200" b="1" dirty="0">
                <a:solidFill>
                  <a:srgbClr val="00B050"/>
                </a:solidFill>
                <a:latin typeface="Guttman Vilna" panose="02010401010101010101" pitchFamily="2" charset="-79"/>
                <a:cs typeface="Guttman Vilna" panose="02010401010101010101" pitchFamily="2" charset="-79"/>
              </a:rPr>
              <a:t>.</a:t>
            </a:r>
          </a:p>
          <a:p>
            <a:pPr marL="0" indent="0">
              <a:buNone/>
            </a:pPr>
            <a:r>
              <a:rPr lang="he-IL" sz="4800" dirty="0">
                <a:latin typeface="Guttman Vilna" panose="02010401010101010101" pitchFamily="2" charset="-79"/>
              </a:rPr>
              <a:t>ויש אומרים: דברים של ברכות </a:t>
            </a:r>
          </a:p>
        </p:txBody>
      </p:sp>
    </p:spTree>
    <p:extLst>
      <p:ext uri="{BB962C8B-B14F-4D97-AF65-F5344CB8AC3E}">
        <p14:creationId xmlns:p14="http://schemas.microsoft.com/office/powerpoint/2010/main" val="32137718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74428"/>
            <a:ext cx="12192000" cy="7134446"/>
          </a:xfrm>
        </p:spPr>
        <p:txBody>
          <a:bodyPr>
            <a:normAutofit lnSpcReduction="10000"/>
          </a:bodyPr>
          <a:lstStyle/>
          <a:p>
            <a:r>
              <a:rPr lang="he-IL" sz="4800" b="1" dirty="0">
                <a:latin typeface="Guttman Vilna" panose="02010401010101010101" pitchFamily="2" charset="-79"/>
                <a:cs typeface="Guttman Vilna" panose="02010401010101010101" pitchFamily="2" charset="-79"/>
              </a:rPr>
              <a:t>רבינו חננאל</a:t>
            </a:r>
          </a:p>
          <a:p>
            <a:r>
              <a:rPr lang="he-IL" sz="4800" dirty="0">
                <a:latin typeface="Guttman Vilna" panose="02010401010101010101" pitchFamily="2" charset="-79"/>
                <a:cs typeface="Guttman Vilna" panose="02010401010101010101" pitchFamily="2" charset="-79"/>
              </a:rPr>
              <a:t>ת"ר חסידים הראשונים היו </a:t>
            </a:r>
            <a:r>
              <a:rPr lang="he-IL" sz="4800" dirty="0" err="1">
                <a:latin typeface="Guttman Vilna" panose="02010401010101010101" pitchFamily="2" charset="-79"/>
                <a:cs typeface="Guttman Vilna" panose="02010401010101010101" pitchFamily="2" charset="-79"/>
              </a:rPr>
              <a:t>כו</a:t>
            </a:r>
            <a:r>
              <a:rPr lang="he-IL" sz="4800" dirty="0">
                <a:latin typeface="Guttman Vilna" panose="02010401010101010101" pitchFamily="2" charset="-79"/>
                <a:cs typeface="Guttman Vilna" panose="02010401010101010101" pitchFamily="2" charset="-79"/>
              </a:rPr>
              <a:t>' רב ששת שדי להו </a:t>
            </a:r>
            <a:r>
              <a:rPr lang="he-IL" sz="4800" dirty="0" err="1">
                <a:latin typeface="Guttman Vilna" panose="02010401010101010101" pitchFamily="2" charset="-79"/>
                <a:cs typeface="Guttman Vilna" panose="02010401010101010101" pitchFamily="2" charset="-79"/>
              </a:rPr>
              <a:t>לקוצין</a:t>
            </a:r>
            <a:r>
              <a:rPr lang="he-IL" sz="4800" dirty="0">
                <a:latin typeface="Guttman Vilna" panose="02010401010101010101" pitchFamily="2" charset="-79"/>
                <a:cs typeface="Guttman Vilna" panose="02010401010101010101" pitchFamily="2" charset="-79"/>
              </a:rPr>
              <a:t> וכיוצא בהן לנורא וקלי להו. </a:t>
            </a:r>
          </a:p>
          <a:p>
            <a:r>
              <a:rPr lang="he-IL" sz="4800" dirty="0">
                <a:latin typeface="Guttman Vilna" panose="02010401010101010101" pitchFamily="2" charset="-79"/>
                <a:cs typeface="Guttman Vilna" panose="02010401010101010101" pitchFamily="2" charset="-79"/>
              </a:rPr>
              <a:t>מאן דבעי </a:t>
            </a:r>
            <a:r>
              <a:rPr lang="he-IL" sz="4800" dirty="0" err="1">
                <a:latin typeface="Guttman Vilna" panose="02010401010101010101" pitchFamily="2" charset="-79"/>
                <a:cs typeface="Guttman Vilna" panose="02010401010101010101" pitchFamily="2" charset="-79"/>
              </a:rPr>
              <a:t>למהוי</a:t>
            </a:r>
            <a:r>
              <a:rPr lang="he-IL" sz="4800" dirty="0">
                <a:latin typeface="Guttman Vilna" panose="02010401010101010101" pitchFamily="2" charset="-79"/>
                <a:cs typeface="Guttman Vilna" panose="02010401010101010101" pitchFamily="2" charset="-79"/>
              </a:rPr>
              <a:t> </a:t>
            </a:r>
            <a:r>
              <a:rPr lang="he-IL" sz="4800" dirty="0" err="1">
                <a:latin typeface="Guttman Vilna" panose="02010401010101010101" pitchFamily="2" charset="-79"/>
                <a:cs typeface="Guttman Vilna" panose="02010401010101010101" pitchFamily="2" charset="-79"/>
              </a:rPr>
              <a:t>חסידא</a:t>
            </a:r>
            <a:r>
              <a:rPr lang="he-IL" sz="4800" dirty="0">
                <a:latin typeface="Guttman Vilna" panose="02010401010101010101" pitchFamily="2" charset="-79"/>
                <a:cs typeface="Guttman Vilna" panose="02010401010101010101" pitchFamily="2" charset="-79"/>
              </a:rPr>
              <a:t> ליקיים מילי </a:t>
            </a:r>
            <a:r>
              <a:rPr lang="he-IL" sz="4800" dirty="0" err="1">
                <a:latin typeface="Guttman Vilna" panose="02010401010101010101" pitchFamily="2" charset="-79"/>
                <a:cs typeface="Guttman Vilna" panose="02010401010101010101" pitchFamily="2" charset="-79"/>
              </a:rPr>
              <a:t>דנזיקין</a:t>
            </a:r>
            <a:r>
              <a:rPr lang="he-IL" sz="4800" dirty="0">
                <a:latin typeface="Guttman Vilna" panose="02010401010101010101" pitchFamily="2" charset="-79"/>
                <a:cs typeface="Guttman Vilna" panose="02010401010101010101" pitchFamily="2" charset="-79"/>
              </a:rPr>
              <a:t>. (</a:t>
            </a:r>
            <a:r>
              <a:rPr lang="he-IL" sz="4800" dirty="0" err="1">
                <a:latin typeface="Guttman Vilna" panose="02010401010101010101" pitchFamily="2" charset="-79"/>
                <a:cs typeface="Guttman Vilna" panose="02010401010101010101" pitchFamily="2" charset="-79"/>
              </a:rPr>
              <a:t>דת"ר</a:t>
            </a:r>
            <a:r>
              <a:rPr lang="he-IL" sz="4800" dirty="0">
                <a:latin typeface="Guttman Vilna" panose="02010401010101010101" pitchFamily="2" charset="-79"/>
                <a:cs typeface="Guttman Vilna" panose="02010401010101010101" pitchFamily="2" charset="-79"/>
              </a:rPr>
              <a:t> </a:t>
            </a:r>
            <a:r>
              <a:rPr lang="he-IL" sz="4800" dirty="0" err="1">
                <a:latin typeface="Guttman Vilna" panose="02010401010101010101" pitchFamily="2" charset="-79"/>
                <a:cs typeface="Guttman Vilna" panose="02010401010101010101" pitchFamily="2" charset="-79"/>
              </a:rPr>
              <a:t>חסידין</a:t>
            </a:r>
            <a:r>
              <a:rPr lang="he-IL" sz="4800" dirty="0">
                <a:latin typeface="Guttman Vilna" panose="02010401010101010101" pitchFamily="2" charset="-79"/>
                <a:cs typeface="Guttman Vilna" panose="02010401010101010101" pitchFamily="2" charset="-79"/>
              </a:rPr>
              <a:t> </a:t>
            </a:r>
            <a:r>
              <a:rPr lang="he-IL" sz="4800" dirty="0" err="1">
                <a:latin typeface="Guttman Vilna" panose="02010401010101010101" pitchFamily="2" charset="-79"/>
                <a:cs typeface="Guttman Vilna" panose="02010401010101010101" pitchFamily="2" charset="-79"/>
              </a:rPr>
              <a:t>הראשונין</a:t>
            </a:r>
            <a:r>
              <a:rPr lang="he-IL" sz="4800" dirty="0">
                <a:latin typeface="Guttman Vilna" panose="02010401010101010101" pitchFamily="2" charset="-79"/>
                <a:cs typeface="Guttman Vilna" panose="02010401010101010101" pitchFamily="2" charset="-79"/>
              </a:rPr>
              <a:t> </a:t>
            </a:r>
            <a:r>
              <a:rPr lang="he-IL" sz="4800" dirty="0" err="1">
                <a:latin typeface="Guttman Vilna" panose="02010401010101010101" pitchFamily="2" charset="-79"/>
                <a:cs typeface="Guttman Vilna" panose="02010401010101010101" pitchFamily="2" charset="-79"/>
              </a:rPr>
              <a:t>כו</a:t>
            </a:r>
            <a:r>
              <a:rPr lang="he-IL" sz="4800" dirty="0">
                <a:latin typeface="Guttman Vilna" panose="02010401010101010101" pitchFamily="2" charset="-79"/>
                <a:cs typeface="Guttman Vilna" panose="02010401010101010101" pitchFamily="2" charset="-79"/>
              </a:rPr>
              <a:t>') פי' </a:t>
            </a:r>
            <a:r>
              <a:rPr lang="he-IL" sz="4800" b="1" dirty="0">
                <a:solidFill>
                  <a:srgbClr val="FF0000"/>
                </a:solidFill>
                <a:latin typeface="Guttman Vilna" panose="02010401010101010101" pitchFamily="2" charset="-79"/>
                <a:cs typeface="Guttman Vilna" panose="02010401010101010101" pitchFamily="2" charset="-79"/>
              </a:rPr>
              <a:t>החפץ להיות חסיד יקיים מילי </a:t>
            </a:r>
            <a:r>
              <a:rPr lang="he-IL" sz="4800" b="1" dirty="0" err="1">
                <a:solidFill>
                  <a:srgbClr val="FF0000"/>
                </a:solidFill>
                <a:latin typeface="Guttman Vilna" panose="02010401010101010101" pitchFamily="2" charset="-79"/>
                <a:cs typeface="Guttman Vilna" panose="02010401010101010101" pitchFamily="2" charset="-79"/>
              </a:rPr>
              <a:t>דנזקין</a:t>
            </a:r>
            <a:r>
              <a:rPr lang="he-IL" sz="4800" b="1" dirty="0">
                <a:solidFill>
                  <a:srgbClr val="FF0000"/>
                </a:solidFill>
                <a:latin typeface="Guttman Vilna" panose="02010401010101010101" pitchFamily="2" charset="-79"/>
                <a:cs typeface="Guttman Vilna" panose="02010401010101010101" pitchFamily="2" charset="-79"/>
              </a:rPr>
              <a:t> אפי' לרשות הרבים. </a:t>
            </a:r>
          </a:p>
          <a:p>
            <a:r>
              <a:rPr lang="he-IL" sz="4800" dirty="0" err="1">
                <a:latin typeface="Guttman Vilna" panose="02010401010101010101" pitchFamily="2" charset="-79"/>
                <a:cs typeface="Guttman Vilna" panose="02010401010101010101" pitchFamily="2" charset="-79"/>
              </a:rPr>
              <a:t>רבינא</a:t>
            </a:r>
            <a:r>
              <a:rPr lang="he-IL" sz="4800" dirty="0">
                <a:latin typeface="Guttman Vilna" panose="02010401010101010101" pitchFamily="2" charset="-79"/>
                <a:cs typeface="Guttman Vilna" panose="02010401010101010101" pitchFamily="2" charset="-79"/>
              </a:rPr>
              <a:t> אמר מילי דאבות מסכת אבות משה קיבל וגו' </a:t>
            </a:r>
          </a:p>
          <a:p>
            <a:r>
              <a:rPr lang="he-IL" sz="4800" dirty="0">
                <a:latin typeface="Guttman Vilna" panose="02010401010101010101" pitchFamily="2" charset="-79"/>
                <a:cs typeface="Guttman Vilna" panose="02010401010101010101" pitchFamily="2" charset="-79"/>
              </a:rPr>
              <a:t>ואמרי לה מילי </a:t>
            </a:r>
            <a:r>
              <a:rPr lang="he-IL" sz="4800" dirty="0" err="1">
                <a:latin typeface="Guttman Vilna" panose="02010401010101010101" pitchFamily="2" charset="-79"/>
                <a:cs typeface="Guttman Vilna" panose="02010401010101010101" pitchFamily="2" charset="-79"/>
              </a:rPr>
              <a:t>דברכות</a:t>
            </a:r>
            <a:r>
              <a:rPr lang="he-IL" sz="4800" dirty="0">
                <a:latin typeface="Guttman Vilna" panose="02010401010101010101" pitchFamily="2" charset="-79"/>
                <a:cs typeface="Guttman Vilna" panose="02010401010101010101" pitchFamily="2" charset="-79"/>
              </a:rPr>
              <a:t> </a:t>
            </a:r>
            <a:r>
              <a:rPr lang="he-IL" sz="4800" dirty="0" err="1">
                <a:latin typeface="Guttman Vilna" panose="02010401010101010101" pitchFamily="2" charset="-79"/>
                <a:cs typeface="Guttman Vilna" panose="02010401010101010101" pitchFamily="2" charset="-79"/>
              </a:rPr>
              <a:t>כדאמרי</a:t>
            </a:r>
            <a:r>
              <a:rPr lang="he-IL" sz="4800" dirty="0">
                <a:latin typeface="Guttman Vilna" panose="02010401010101010101" pitchFamily="2" charset="-79"/>
                <a:cs typeface="Guttman Vilna" panose="02010401010101010101" pitchFamily="2" charset="-79"/>
              </a:rPr>
              <a:t>' אסור לאדם ליהנות מן העולם הזה בלא ברכה וכיוצא בו:</a:t>
            </a:r>
          </a:p>
          <a:p>
            <a:endParaRPr lang="he-IL" sz="4800" dirty="0">
              <a:latin typeface="Guttman Vilna" panose="02010401010101010101" pitchFamily="2" charset="-79"/>
              <a:cs typeface="Guttman Vilna" panose="02010401010101010101" pitchFamily="2" charset="-79"/>
            </a:endParaRPr>
          </a:p>
        </p:txBody>
      </p:sp>
    </p:spTree>
    <p:extLst>
      <p:ext uri="{BB962C8B-B14F-4D97-AF65-F5344CB8AC3E}">
        <p14:creationId xmlns:p14="http://schemas.microsoft.com/office/powerpoint/2010/main" val="777389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       פירוש </a:t>
            </a:r>
            <a:r>
              <a:rPr lang="he-IL" sz="7200" b="1" dirty="0" err="1">
                <a:latin typeface="David" panose="020E0502060401010101" pitchFamily="34" charset="-79"/>
                <a:cs typeface="David" panose="020E0502060401010101" pitchFamily="34" charset="-79"/>
              </a:rPr>
              <a:t>המהרש"א</a:t>
            </a:r>
            <a:r>
              <a:rPr lang="he-IL" sz="7200" b="1" dirty="0">
                <a:latin typeface="David" panose="020E0502060401010101" pitchFamily="34" charset="-79"/>
                <a:cs typeface="David" panose="020E0502060401010101" pitchFamily="34" charset="-79"/>
              </a:rPr>
              <a:t> </a:t>
            </a:r>
            <a:r>
              <a:rPr lang="he-IL" sz="3600" b="1" dirty="0">
                <a:latin typeface="David" panose="020E0502060401010101" pitchFamily="34" charset="-79"/>
                <a:cs typeface="David" panose="020E0502060401010101" pitchFamily="34" charset="-79"/>
              </a:rPr>
              <a:t>(חידושי אגדות)</a:t>
            </a:r>
            <a:endParaRPr lang="he-IL" sz="7200"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325562"/>
            <a:ext cx="12192000" cy="5532437"/>
          </a:xfrm>
        </p:spPr>
        <p:txBody>
          <a:bodyPr>
            <a:normAutofit/>
          </a:bodyPr>
          <a:lstStyle/>
          <a:p>
            <a:r>
              <a:rPr lang="he-IL" sz="6000" dirty="0">
                <a:latin typeface="David" panose="020E0502060401010101" pitchFamily="34" charset="-79"/>
                <a:cs typeface="David" panose="020E0502060401010101" pitchFamily="34" charset="-79"/>
              </a:rPr>
              <a:t>יראה כי חסיד נאמר על מי שעושה מעשיו על צד היותר טוב כמאמרם </a:t>
            </a:r>
            <a:r>
              <a:rPr lang="he-IL" sz="6000" dirty="0" err="1">
                <a:latin typeface="David" panose="020E0502060401010101" pitchFamily="34" charset="-79"/>
                <a:cs typeface="David" panose="020E0502060401010101" pitchFamily="34" charset="-79"/>
              </a:rPr>
              <a:t>פ"ק</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דע"ז</a:t>
            </a:r>
            <a:r>
              <a:rPr lang="he-IL" sz="6000" dirty="0">
                <a:latin typeface="David" panose="020E0502060401010101" pitchFamily="34" charset="-79"/>
                <a:cs typeface="David" panose="020E0502060401010101" pitchFamily="34" charset="-79"/>
              </a:rPr>
              <a:t> במעלות הטוב עשרה דברים זהירות מביאה לידי זריזות </a:t>
            </a:r>
            <a:r>
              <a:rPr lang="he-IL" sz="6000" dirty="0" err="1">
                <a:latin typeface="David" panose="020E0502060401010101" pitchFamily="34" charset="-79"/>
                <a:cs typeface="David" panose="020E0502060401010101" pitchFamily="34" charset="-79"/>
              </a:rPr>
              <a:t>כו</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וחשיב</a:t>
            </a:r>
            <a:r>
              <a:rPr lang="he-IL" sz="6000" dirty="0">
                <a:latin typeface="David" panose="020E0502060401010101" pitchFamily="34" charset="-79"/>
                <a:cs typeface="David" panose="020E0502060401010101" pitchFamily="34" charset="-79"/>
              </a:rPr>
              <a:t> למעלה עליונה חסידות מביאה לידי רוח הקודש </a:t>
            </a:r>
          </a:p>
          <a:p>
            <a:pPr marL="0" indent="0">
              <a:buNone/>
            </a:pPr>
            <a:endParaRPr lang="he-IL" sz="6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3585263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עבודה זרה כ עמוד ב</a:t>
            </a:r>
          </a:p>
        </p:txBody>
      </p:sp>
      <p:sp>
        <p:nvSpPr>
          <p:cNvPr id="3" name="מציין מיקום תוכן 2"/>
          <p:cNvSpPr>
            <a:spLocks noGrp="1"/>
          </p:cNvSpPr>
          <p:nvPr>
            <p:ph idx="1"/>
          </p:nvPr>
        </p:nvSpPr>
        <p:spPr>
          <a:xfrm>
            <a:off x="0" y="1325562"/>
            <a:ext cx="12192000" cy="5532437"/>
          </a:xfrm>
        </p:spPr>
        <p:txBody>
          <a:bodyPr>
            <a:normAutofit fontScale="55000" lnSpcReduction="20000"/>
          </a:bodyPr>
          <a:lstStyle/>
          <a:p>
            <a:r>
              <a:rPr lang="he-IL" sz="6000" b="1" dirty="0" err="1">
                <a:latin typeface="David" panose="020E0502060401010101" pitchFamily="34" charset="-79"/>
                <a:cs typeface="David" panose="020E0502060401010101" pitchFamily="34" charset="-79"/>
              </a:rPr>
              <a:t>א"ר</a:t>
            </a:r>
            <a:r>
              <a:rPr lang="he-IL" sz="6000" b="1" dirty="0">
                <a:latin typeface="David" panose="020E0502060401010101" pitchFamily="34" charset="-79"/>
                <a:cs typeface="David" panose="020E0502060401010101" pitchFamily="34" charset="-79"/>
              </a:rPr>
              <a:t> פנחס בן יאיר: </a:t>
            </a:r>
          </a:p>
          <a:p>
            <a:r>
              <a:rPr lang="he-IL" sz="6000" dirty="0">
                <a:latin typeface="David" panose="020E0502060401010101" pitchFamily="34" charset="-79"/>
                <a:cs typeface="David" panose="020E0502060401010101" pitchFamily="34" charset="-79"/>
              </a:rPr>
              <a:t>תורה מביאה לידי זהירות, </a:t>
            </a:r>
          </a:p>
          <a:p>
            <a:r>
              <a:rPr lang="he-IL" sz="6000" dirty="0">
                <a:latin typeface="David" panose="020E0502060401010101" pitchFamily="34" charset="-79"/>
                <a:cs typeface="David" panose="020E0502060401010101" pitchFamily="34" charset="-79"/>
              </a:rPr>
              <a:t>זהירות מביאה לידי זריזות, </a:t>
            </a:r>
          </a:p>
          <a:p>
            <a:r>
              <a:rPr lang="he-IL" sz="6000" dirty="0">
                <a:latin typeface="David" panose="020E0502060401010101" pitchFamily="34" charset="-79"/>
                <a:cs typeface="David" panose="020E0502060401010101" pitchFamily="34" charset="-79"/>
              </a:rPr>
              <a:t>זריזות מביאה לידי נקיות, </a:t>
            </a:r>
          </a:p>
          <a:p>
            <a:r>
              <a:rPr lang="he-IL" sz="6000" dirty="0">
                <a:latin typeface="David" panose="020E0502060401010101" pitchFamily="34" charset="-79"/>
                <a:cs typeface="David" panose="020E0502060401010101" pitchFamily="34" charset="-79"/>
              </a:rPr>
              <a:t>נקיות מביאה לידי פרישות, </a:t>
            </a:r>
          </a:p>
          <a:p>
            <a:r>
              <a:rPr lang="he-IL" sz="6000" dirty="0">
                <a:latin typeface="David" panose="020E0502060401010101" pitchFamily="34" charset="-79"/>
                <a:cs typeface="David" panose="020E0502060401010101" pitchFamily="34" charset="-79"/>
              </a:rPr>
              <a:t>פרישות מביאה לידי טהרה, </a:t>
            </a:r>
          </a:p>
          <a:p>
            <a:r>
              <a:rPr lang="he-IL" sz="6000" dirty="0">
                <a:latin typeface="David" panose="020E0502060401010101" pitchFamily="34" charset="-79"/>
                <a:cs typeface="David" panose="020E0502060401010101" pitchFamily="34" charset="-79"/>
              </a:rPr>
              <a:t>טהרה מביאה לידי קדושה, </a:t>
            </a:r>
          </a:p>
          <a:p>
            <a:r>
              <a:rPr lang="he-IL" sz="6000" dirty="0">
                <a:latin typeface="David" panose="020E0502060401010101" pitchFamily="34" charset="-79"/>
                <a:cs typeface="David" panose="020E0502060401010101" pitchFamily="34" charset="-79"/>
              </a:rPr>
              <a:t>קדושה מביאה לידי ענוה, </a:t>
            </a:r>
          </a:p>
          <a:p>
            <a:r>
              <a:rPr lang="he-IL" sz="6000" dirty="0">
                <a:latin typeface="David" panose="020E0502060401010101" pitchFamily="34" charset="-79"/>
                <a:cs typeface="David" panose="020E0502060401010101" pitchFamily="34" charset="-79"/>
              </a:rPr>
              <a:t>ענוה מביאה לידי יראת חטא, </a:t>
            </a:r>
          </a:p>
          <a:p>
            <a:r>
              <a:rPr lang="he-IL" sz="6000" dirty="0">
                <a:latin typeface="David" panose="020E0502060401010101" pitchFamily="34" charset="-79"/>
                <a:cs typeface="David" panose="020E0502060401010101" pitchFamily="34" charset="-79"/>
              </a:rPr>
              <a:t>יראת חטא מביאה לידי חסידות, </a:t>
            </a:r>
          </a:p>
          <a:p>
            <a:r>
              <a:rPr lang="he-IL" sz="6000" b="1" dirty="0">
                <a:solidFill>
                  <a:srgbClr val="FF0000"/>
                </a:solidFill>
                <a:latin typeface="David" panose="020E0502060401010101" pitchFamily="34" charset="-79"/>
                <a:cs typeface="David" panose="020E0502060401010101" pitchFamily="34" charset="-79"/>
              </a:rPr>
              <a:t>חסידות</a:t>
            </a:r>
            <a:r>
              <a:rPr lang="he-IL" sz="6000" dirty="0">
                <a:solidFill>
                  <a:srgbClr val="FF0000"/>
                </a:solidFill>
                <a:latin typeface="David" panose="020E0502060401010101" pitchFamily="34" charset="-79"/>
                <a:cs typeface="David" panose="020E0502060401010101" pitchFamily="34" charset="-79"/>
              </a:rPr>
              <a:t> מביאה לידי רוח הקודש</a:t>
            </a:r>
            <a:r>
              <a:rPr lang="he-IL" sz="6000" dirty="0">
                <a:latin typeface="David" panose="020E0502060401010101" pitchFamily="34" charset="-79"/>
                <a:cs typeface="David" panose="020E0502060401010101" pitchFamily="34" charset="-79"/>
              </a:rPr>
              <a:t>, רוח הקודש מביאה לידי תחיית המתים</a:t>
            </a:r>
          </a:p>
          <a:p>
            <a:pPr marL="0" indent="0">
              <a:buNone/>
            </a:pPr>
            <a:endParaRPr lang="he-IL" sz="6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1323291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fontScale="90000"/>
          </a:bodyPr>
          <a:lstStyle/>
          <a:p>
            <a:pPr algn="ctr"/>
            <a:r>
              <a:rPr lang="he-IL" sz="7200" b="1" dirty="0">
                <a:latin typeface="David" panose="020E0502060401010101" pitchFamily="34" charset="-79"/>
                <a:cs typeface="David" panose="020E0502060401010101" pitchFamily="34" charset="-79"/>
              </a:rPr>
              <a:t>       המשך פירוש </a:t>
            </a:r>
            <a:r>
              <a:rPr lang="he-IL" sz="7200" b="1" dirty="0" err="1">
                <a:latin typeface="David" panose="020E0502060401010101" pitchFamily="34" charset="-79"/>
                <a:cs typeface="David" panose="020E0502060401010101" pitchFamily="34" charset="-79"/>
              </a:rPr>
              <a:t>המהרש"א</a:t>
            </a:r>
            <a:r>
              <a:rPr lang="he-IL" sz="7200" b="1" dirty="0">
                <a:latin typeface="David" panose="020E0502060401010101" pitchFamily="34" charset="-79"/>
                <a:cs typeface="David" panose="020E0502060401010101" pitchFamily="34" charset="-79"/>
              </a:rPr>
              <a:t> </a:t>
            </a:r>
            <a:r>
              <a:rPr lang="he-IL" sz="3600" b="1" dirty="0">
                <a:latin typeface="David" panose="020E0502060401010101" pitchFamily="34" charset="-79"/>
                <a:cs typeface="David" panose="020E0502060401010101" pitchFamily="34" charset="-79"/>
              </a:rPr>
              <a:t>(חידושי אגדות)</a:t>
            </a:r>
            <a:endParaRPr lang="he-IL" sz="7200"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325562"/>
            <a:ext cx="12192000" cy="5532437"/>
          </a:xfrm>
        </p:spPr>
        <p:txBody>
          <a:bodyPr>
            <a:normAutofit fontScale="62500" lnSpcReduction="20000"/>
          </a:bodyPr>
          <a:lstStyle/>
          <a:p>
            <a:pPr algn="just"/>
            <a:r>
              <a:rPr lang="he-IL" sz="6000" b="1" dirty="0">
                <a:solidFill>
                  <a:srgbClr val="FF0000"/>
                </a:solidFill>
                <a:latin typeface="David" panose="020E0502060401010101" pitchFamily="34" charset="-79"/>
                <a:cs typeface="David" panose="020E0502060401010101" pitchFamily="34" charset="-79"/>
              </a:rPr>
              <a:t>ולפי שיש לאדם במעשיו הטובות ג' חלקים דהיינו: </a:t>
            </a:r>
          </a:p>
          <a:p>
            <a:pPr marL="0" indent="0" algn="just">
              <a:buNone/>
            </a:pPr>
            <a:r>
              <a:rPr lang="he-IL" sz="6000" b="1" dirty="0">
                <a:solidFill>
                  <a:srgbClr val="FF0000"/>
                </a:solidFill>
                <a:latin typeface="David" panose="020E0502060401010101" pitchFamily="34" charset="-79"/>
                <a:cs typeface="David" panose="020E0502060401010101" pitchFamily="34" charset="-79"/>
              </a:rPr>
              <a:t>א. טוב לשמים. </a:t>
            </a:r>
          </a:p>
          <a:p>
            <a:pPr marL="0" indent="0" algn="just">
              <a:buNone/>
            </a:pPr>
            <a:r>
              <a:rPr lang="he-IL" sz="6000" b="1" dirty="0">
                <a:solidFill>
                  <a:srgbClr val="FF0000"/>
                </a:solidFill>
                <a:latin typeface="David" panose="020E0502060401010101" pitchFamily="34" charset="-79"/>
                <a:cs typeface="David" panose="020E0502060401010101" pitchFamily="34" charset="-79"/>
              </a:rPr>
              <a:t>ב. וטוב לבריות. </a:t>
            </a:r>
          </a:p>
          <a:p>
            <a:pPr marL="0" indent="0" algn="just">
              <a:buNone/>
            </a:pPr>
            <a:r>
              <a:rPr lang="he-IL" sz="6000" b="1" dirty="0">
                <a:solidFill>
                  <a:srgbClr val="FF0000"/>
                </a:solidFill>
                <a:latin typeface="David" panose="020E0502060401010101" pitchFamily="34" charset="-79"/>
                <a:cs typeface="David" panose="020E0502060401010101" pitchFamily="34" charset="-79"/>
              </a:rPr>
              <a:t>ג. וטוב לעצמו. </a:t>
            </a:r>
          </a:p>
          <a:p>
            <a:pPr marL="0" indent="0" algn="just">
              <a:buNone/>
            </a:pPr>
            <a:r>
              <a:rPr lang="he-IL" sz="6000" dirty="0" err="1">
                <a:latin typeface="David" panose="020E0502060401010101" pitchFamily="34" charset="-79"/>
                <a:cs typeface="David" panose="020E0502060401010101" pitchFamily="34" charset="-79"/>
              </a:rPr>
              <a:t>קאמר</a:t>
            </a:r>
            <a:r>
              <a:rPr lang="he-IL" sz="6000" dirty="0">
                <a:latin typeface="David" panose="020E0502060401010101" pitchFamily="34" charset="-79"/>
                <a:cs typeface="David" panose="020E0502060401010101" pitchFamily="34" charset="-79"/>
              </a:rPr>
              <a:t> </a:t>
            </a:r>
            <a:r>
              <a:rPr lang="he-IL" sz="6000" b="1" dirty="0">
                <a:latin typeface="David" panose="020E0502060401010101" pitchFamily="34" charset="-79"/>
                <a:cs typeface="David" panose="020E0502060401010101" pitchFamily="34" charset="-79"/>
              </a:rPr>
              <a:t>רב יהודה </a:t>
            </a:r>
            <a:r>
              <a:rPr lang="he-IL" sz="6000" dirty="0">
                <a:latin typeface="David" panose="020E0502060401010101" pitchFamily="34" charset="-79"/>
                <a:cs typeface="David" panose="020E0502060401010101" pitchFamily="34" charset="-79"/>
              </a:rPr>
              <a:t>מאן דבעי </a:t>
            </a:r>
            <a:r>
              <a:rPr lang="he-IL" sz="6000" dirty="0" err="1">
                <a:latin typeface="David" panose="020E0502060401010101" pitchFamily="34" charset="-79"/>
                <a:cs typeface="David" panose="020E0502060401010101" pitchFamily="34" charset="-79"/>
              </a:rPr>
              <a:t>למהוי</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חסידא</a:t>
            </a:r>
            <a:r>
              <a:rPr lang="he-IL" sz="6000" dirty="0">
                <a:latin typeface="David" panose="020E0502060401010101" pitchFamily="34" charset="-79"/>
                <a:cs typeface="David" panose="020E0502060401010101" pitchFamily="34" charset="-79"/>
              </a:rPr>
              <a:t> לקיים מילי </a:t>
            </a:r>
            <a:r>
              <a:rPr lang="he-IL" sz="6000" dirty="0" err="1">
                <a:latin typeface="David" panose="020E0502060401010101" pitchFamily="34" charset="-79"/>
                <a:cs typeface="David" panose="020E0502060401010101" pitchFamily="34" charset="-79"/>
              </a:rPr>
              <a:t>דנזיקין</a:t>
            </a:r>
            <a:r>
              <a:rPr lang="he-IL" sz="6000" dirty="0">
                <a:latin typeface="David" panose="020E0502060401010101" pitchFamily="34" charset="-79"/>
                <a:cs typeface="David" panose="020E0502060401010101" pitchFamily="34" charset="-79"/>
              </a:rPr>
              <a:t> דאז יכול לתקן מעשיו שיהיה טוב לבריות </a:t>
            </a:r>
          </a:p>
          <a:p>
            <a:pPr marL="0" indent="0" algn="just">
              <a:buNone/>
            </a:pPr>
            <a:r>
              <a:rPr lang="he-IL" sz="6000" b="1" dirty="0">
                <a:latin typeface="David" panose="020E0502060401010101" pitchFamily="34" charset="-79"/>
                <a:cs typeface="David" panose="020E0502060401010101" pitchFamily="34" charset="-79"/>
              </a:rPr>
              <a:t>ורבא</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קאמר</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דלקיים</a:t>
            </a:r>
            <a:r>
              <a:rPr lang="he-IL" sz="6000" dirty="0">
                <a:latin typeface="David" panose="020E0502060401010101" pitchFamily="34" charset="-79"/>
                <a:cs typeface="David" panose="020E0502060401010101" pitchFamily="34" charset="-79"/>
              </a:rPr>
              <a:t> מילי דאבות דאז יתקן מעשיו שיהיה טוב לעצמו </a:t>
            </a:r>
            <a:r>
              <a:rPr lang="he-IL" sz="6000" dirty="0" err="1">
                <a:latin typeface="David" panose="020E0502060401010101" pitchFamily="34" charset="-79"/>
                <a:cs typeface="David" panose="020E0502060401010101" pitchFamily="34" charset="-79"/>
              </a:rPr>
              <a:t>במדות</a:t>
            </a:r>
            <a:r>
              <a:rPr lang="he-IL" sz="6000" dirty="0">
                <a:latin typeface="David" panose="020E0502060401010101" pitchFamily="34" charset="-79"/>
                <a:cs typeface="David" panose="020E0502060401010101" pitchFamily="34" charset="-79"/>
              </a:rPr>
              <a:t> </a:t>
            </a:r>
          </a:p>
          <a:p>
            <a:pPr marL="0" indent="0" algn="just">
              <a:buNone/>
            </a:pPr>
            <a:r>
              <a:rPr lang="he-IL" sz="6000" b="1" dirty="0">
                <a:latin typeface="David" panose="020E0502060401010101" pitchFamily="34" charset="-79"/>
                <a:cs typeface="David" panose="020E0502060401010101" pitchFamily="34" charset="-79"/>
              </a:rPr>
              <a:t>ואמרי לה</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דלקיים</a:t>
            </a:r>
            <a:r>
              <a:rPr lang="he-IL" sz="6000" dirty="0">
                <a:latin typeface="David" panose="020E0502060401010101" pitchFamily="34" charset="-79"/>
                <a:cs typeface="David" panose="020E0502060401010101" pitchFamily="34" charset="-79"/>
              </a:rPr>
              <a:t> מילי </a:t>
            </a:r>
            <a:r>
              <a:rPr lang="he-IL" sz="6000" dirty="0" err="1">
                <a:latin typeface="David" panose="020E0502060401010101" pitchFamily="34" charset="-79"/>
                <a:cs typeface="David" panose="020E0502060401010101" pitchFamily="34" charset="-79"/>
              </a:rPr>
              <a:t>דברכות</a:t>
            </a:r>
            <a:r>
              <a:rPr lang="he-IL" sz="6000" dirty="0">
                <a:latin typeface="David" panose="020E0502060401010101" pitchFamily="34" charset="-79"/>
                <a:cs typeface="David" panose="020E0502060401010101" pitchFamily="34" charset="-79"/>
              </a:rPr>
              <a:t> דאז יתקן שיהיה טוב לשמים </a:t>
            </a:r>
          </a:p>
          <a:p>
            <a:pPr marL="0" indent="0" algn="just">
              <a:buNone/>
            </a:pPr>
            <a:r>
              <a:rPr lang="he-IL" sz="6000" dirty="0">
                <a:latin typeface="David" panose="020E0502060401010101" pitchFamily="34" charset="-79"/>
                <a:cs typeface="David" panose="020E0502060401010101" pitchFamily="34" charset="-79"/>
              </a:rPr>
              <a:t>וכל אחד מהני אמוראי נקט כל א' מהני ג' מיני חלוקים במעשים טובים של אדם </a:t>
            </a:r>
            <a:r>
              <a:rPr lang="he-IL" sz="6000" dirty="0" err="1">
                <a:latin typeface="David" panose="020E0502060401010101" pitchFamily="34" charset="-79"/>
                <a:cs typeface="David" panose="020E0502060401010101" pitchFamily="34" charset="-79"/>
              </a:rPr>
              <a:t>וק"ל</a:t>
            </a:r>
            <a:r>
              <a:rPr lang="he-IL" sz="6000" dirty="0">
                <a:latin typeface="David" panose="020E0502060401010101" pitchFamily="34" charset="-79"/>
                <a:cs typeface="David" panose="020E0502060401010101" pitchFamily="34" charset="-79"/>
              </a:rPr>
              <a:t> </a:t>
            </a:r>
            <a:r>
              <a:rPr lang="he-IL" sz="3200" dirty="0">
                <a:latin typeface="David" panose="020E0502060401010101" pitchFamily="34" charset="-79"/>
                <a:cs typeface="David" panose="020E0502060401010101" pitchFamily="34" charset="-79"/>
              </a:rPr>
              <a:t>(וקל להבין)</a:t>
            </a:r>
            <a:endParaRPr lang="he-IL" sz="6000" dirty="0">
              <a:latin typeface="David" panose="020E0502060401010101" pitchFamily="34" charset="-79"/>
              <a:cs typeface="David" panose="020E0502060401010101" pitchFamily="34" charset="-79"/>
            </a:endParaRPr>
          </a:p>
          <a:p>
            <a:pPr algn="just"/>
            <a:endParaRPr lang="he-IL" sz="6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7509522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חידושי </a:t>
            </a:r>
            <a:r>
              <a:rPr lang="he-IL" sz="7200" b="1" dirty="0" err="1">
                <a:latin typeface="David" panose="020E0502060401010101" pitchFamily="34" charset="-79"/>
                <a:cs typeface="David" panose="020E0502060401010101" pitchFamily="34" charset="-79"/>
              </a:rPr>
              <a:t>הרשב"א</a:t>
            </a:r>
            <a:endParaRPr lang="he-IL" sz="7200"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325562"/>
            <a:ext cx="12192000" cy="5532437"/>
          </a:xfrm>
        </p:spPr>
        <p:txBody>
          <a:bodyPr>
            <a:normAutofit fontScale="92500"/>
          </a:bodyPr>
          <a:lstStyle/>
          <a:p>
            <a:pPr algn="just"/>
            <a:r>
              <a:rPr lang="he-IL" sz="6000" dirty="0">
                <a:latin typeface="David" panose="020E0502060401010101" pitchFamily="34" charset="-79"/>
                <a:cs typeface="David" panose="020E0502060401010101" pitchFamily="34" charset="-79"/>
              </a:rPr>
              <a:t>יש מפרשים ובכל </a:t>
            </a:r>
            <a:r>
              <a:rPr lang="he-IL" sz="6000" dirty="0" err="1">
                <a:latin typeface="David" panose="020E0502060401010101" pitchFamily="34" charset="-79"/>
                <a:cs typeface="David" panose="020E0502060401010101" pitchFamily="34" charset="-79"/>
              </a:rPr>
              <a:t>חדא</a:t>
            </a:r>
            <a:r>
              <a:rPr lang="he-IL" sz="6000" dirty="0">
                <a:latin typeface="David" panose="020E0502060401010101" pitchFamily="34" charset="-79"/>
                <a:cs typeface="David" panose="020E0502060401010101" pitchFamily="34" charset="-79"/>
              </a:rPr>
              <a:t> מהני </a:t>
            </a:r>
            <a:r>
              <a:rPr lang="he-IL" sz="6000" dirty="0" err="1">
                <a:latin typeface="David" panose="020E0502060401010101" pitchFamily="34" charset="-79"/>
                <a:cs typeface="David" panose="020E0502060401010101" pitchFamily="34" charset="-79"/>
              </a:rPr>
              <a:t>אמרינן</a:t>
            </a:r>
            <a:r>
              <a:rPr lang="he-IL" sz="6000" dirty="0">
                <a:latin typeface="David" panose="020E0502060401010101" pitchFamily="34" charset="-79"/>
                <a:cs typeface="David" panose="020E0502060401010101" pitchFamily="34" charset="-79"/>
              </a:rPr>
              <a:t> מילי </a:t>
            </a:r>
            <a:r>
              <a:rPr lang="he-IL" sz="6000" dirty="0" err="1">
                <a:latin typeface="David" panose="020E0502060401010101" pitchFamily="34" charset="-79"/>
                <a:cs typeface="David" panose="020E0502060401010101" pitchFamily="34" charset="-79"/>
              </a:rPr>
              <a:t>דחסידותא</a:t>
            </a:r>
            <a:r>
              <a:rPr lang="he-IL" sz="6000" dirty="0">
                <a:latin typeface="David" panose="020E0502060401010101" pitchFamily="34" charset="-79"/>
                <a:cs typeface="David" panose="020E0502060401010101" pitchFamily="34" charset="-79"/>
              </a:rPr>
              <a:t>, </a:t>
            </a:r>
          </a:p>
          <a:p>
            <a:pPr algn="just"/>
            <a:r>
              <a:rPr lang="he-IL" sz="6000" b="1" dirty="0" err="1">
                <a:latin typeface="David" panose="020E0502060401010101" pitchFamily="34" charset="-79"/>
                <a:cs typeface="David" panose="020E0502060401010101" pitchFamily="34" charset="-79"/>
              </a:rPr>
              <a:t>בניזקין</a:t>
            </a:r>
            <a:r>
              <a:rPr lang="he-IL" sz="6000" dirty="0">
                <a:latin typeface="David" panose="020E0502060401010101" pitchFamily="34" charset="-79"/>
                <a:cs typeface="David" panose="020E0502060401010101" pitchFamily="34" charset="-79"/>
              </a:rPr>
              <a:t> הא </a:t>
            </a:r>
            <a:r>
              <a:rPr lang="he-IL" sz="6100" dirty="0" err="1">
                <a:solidFill>
                  <a:srgbClr val="FF0000"/>
                </a:solidFill>
                <a:latin typeface="David" panose="020E0502060401010101" pitchFamily="34" charset="-79"/>
                <a:cs typeface="David" panose="020E0502060401010101" pitchFamily="34" charset="-79"/>
              </a:rPr>
              <a:t>דחסידים</a:t>
            </a:r>
            <a:r>
              <a:rPr lang="he-IL" sz="6000" dirty="0">
                <a:latin typeface="David" panose="020E0502060401010101" pitchFamily="34" charset="-79"/>
                <a:cs typeface="David" panose="020E0502060401010101" pitchFamily="34" charset="-79"/>
              </a:rPr>
              <a:t> הראשונים </a:t>
            </a:r>
            <a:r>
              <a:rPr lang="he-IL" sz="6000" dirty="0" err="1">
                <a:latin typeface="David" panose="020E0502060401010101" pitchFamily="34" charset="-79"/>
                <a:cs typeface="David" panose="020E0502060401010101" pitchFamily="34" charset="-79"/>
              </a:rPr>
              <a:t>מצניעין</a:t>
            </a:r>
            <a:r>
              <a:rPr lang="he-IL" sz="6000" dirty="0">
                <a:latin typeface="David" panose="020E0502060401010101" pitchFamily="34" charset="-79"/>
                <a:cs typeface="David" panose="020E0502060401010101" pitchFamily="34" charset="-79"/>
              </a:rPr>
              <a:t>, </a:t>
            </a:r>
          </a:p>
          <a:p>
            <a:pPr algn="just"/>
            <a:r>
              <a:rPr lang="he-IL" sz="6000" b="1" dirty="0">
                <a:latin typeface="David" panose="020E0502060401010101" pitchFamily="34" charset="-79"/>
                <a:cs typeface="David" panose="020E0502060401010101" pitchFamily="34" charset="-79"/>
              </a:rPr>
              <a:t>ובאבות</a:t>
            </a:r>
            <a:r>
              <a:rPr lang="he-IL" sz="6000" dirty="0">
                <a:latin typeface="David" panose="020E0502060401010101" pitchFamily="34" charset="-79"/>
                <a:cs typeface="David" panose="020E0502060401010101" pitchFamily="34" charset="-79"/>
              </a:rPr>
              <a:t> האומר: "שלי שלך ושלך שלך- </a:t>
            </a:r>
            <a:r>
              <a:rPr lang="he-IL" sz="6100" dirty="0">
                <a:solidFill>
                  <a:srgbClr val="FF0000"/>
                </a:solidFill>
                <a:latin typeface="David" panose="020E0502060401010101" pitchFamily="34" charset="-79"/>
                <a:cs typeface="David" panose="020E0502060401010101" pitchFamily="34" charset="-79"/>
              </a:rPr>
              <a:t>חסיד</a:t>
            </a:r>
            <a:r>
              <a:rPr lang="he-IL" sz="6000" dirty="0">
                <a:latin typeface="David" panose="020E0502060401010101" pitchFamily="34" charset="-79"/>
                <a:cs typeface="David" panose="020E0502060401010101" pitchFamily="34" charset="-79"/>
              </a:rPr>
              <a:t>", </a:t>
            </a:r>
          </a:p>
          <a:p>
            <a:pPr algn="just"/>
            <a:r>
              <a:rPr lang="he-IL" sz="6000" b="1" dirty="0">
                <a:latin typeface="David" panose="020E0502060401010101" pitchFamily="34" charset="-79"/>
                <a:cs typeface="David" panose="020E0502060401010101" pitchFamily="34" charset="-79"/>
              </a:rPr>
              <a:t>ובברכות:</a:t>
            </a:r>
            <a:r>
              <a:rPr lang="he-IL" sz="6000" dirty="0">
                <a:latin typeface="David" panose="020E0502060401010101" pitchFamily="34" charset="-79"/>
                <a:cs typeface="David" panose="020E0502060401010101" pitchFamily="34" charset="-79"/>
              </a:rPr>
              <a:t> "</a:t>
            </a:r>
            <a:r>
              <a:rPr lang="he-IL" sz="6000" dirty="0">
                <a:solidFill>
                  <a:srgbClr val="FF0000"/>
                </a:solidFill>
                <a:latin typeface="David" panose="020E0502060401010101" pitchFamily="34" charset="-79"/>
                <a:cs typeface="David" panose="020E0502060401010101" pitchFamily="34" charset="-79"/>
              </a:rPr>
              <a:t>חסידים</a:t>
            </a:r>
            <a:r>
              <a:rPr lang="he-IL" sz="6000" dirty="0">
                <a:latin typeface="David" panose="020E0502060401010101" pitchFamily="34" charset="-79"/>
                <a:cs typeface="David" panose="020E0502060401010101" pitchFamily="34" charset="-79"/>
              </a:rPr>
              <a:t> הראשונים היו </a:t>
            </a:r>
            <a:r>
              <a:rPr lang="he-IL" sz="6000" dirty="0" err="1">
                <a:latin typeface="David" panose="020E0502060401010101" pitchFamily="34" charset="-79"/>
                <a:cs typeface="David" panose="020E0502060401010101" pitchFamily="34" charset="-79"/>
              </a:rPr>
              <a:t>שוהין</a:t>
            </a:r>
            <a:r>
              <a:rPr lang="he-IL" sz="6000" dirty="0">
                <a:latin typeface="David" panose="020E0502060401010101" pitchFamily="34" charset="-79"/>
                <a:cs typeface="David" panose="020E0502060401010101" pitchFamily="34" charset="-79"/>
              </a:rPr>
              <a:t> שעה אחת </a:t>
            </a:r>
            <a:r>
              <a:rPr lang="he-IL" sz="6000" dirty="0" err="1">
                <a:latin typeface="David" panose="020E0502060401010101" pitchFamily="34" charset="-79"/>
                <a:cs typeface="David" panose="020E0502060401010101" pitchFamily="34" charset="-79"/>
              </a:rPr>
              <a:t>ומתפללין</a:t>
            </a:r>
            <a:r>
              <a:rPr lang="he-IL" sz="6000" dirty="0">
                <a:latin typeface="David" panose="020E0502060401010101" pitchFamily="34" charset="-79"/>
                <a:cs typeface="David" panose="020E0502060401010101" pitchFamily="34" charset="-79"/>
              </a:rPr>
              <a:t>".</a:t>
            </a:r>
          </a:p>
          <a:p>
            <a:pPr algn="just"/>
            <a:endParaRPr lang="he-IL" sz="6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9708765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נימוקי יוסף </a:t>
            </a:r>
            <a:r>
              <a:rPr lang="he-IL" sz="2800" b="1" dirty="0">
                <a:latin typeface="David" panose="020E0502060401010101" pitchFamily="34" charset="-79"/>
                <a:cs typeface="David" panose="020E0502060401010101" pitchFamily="34" charset="-79"/>
              </a:rPr>
              <a:t>(דף י"ד בדפי </a:t>
            </a:r>
            <a:r>
              <a:rPr lang="he-IL" sz="2800" b="1" dirty="0" err="1">
                <a:latin typeface="David" panose="020E0502060401010101" pitchFamily="34" charset="-79"/>
                <a:cs typeface="David" panose="020E0502060401010101" pitchFamily="34" charset="-79"/>
              </a:rPr>
              <a:t>הרי"ף</a:t>
            </a:r>
            <a:r>
              <a:rPr lang="he-IL" sz="2800" b="1" dirty="0">
                <a:latin typeface="David" panose="020E0502060401010101" pitchFamily="34" charset="-79"/>
                <a:cs typeface="David" panose="020E0502060401010101" pitchFamily="34" charset="-79"/>
              </a:rPr>
              <a:t>)</a:t>
            </a:r>
            <a:endParaRPr lang="he-IL" sz="7200"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325562"/>
            <a:ext cx="12192000" cy="5532437"/>
          </a:xfrm>
        </p:spPr>
        <p:txBody>
          <a:bodyPr>
            <a:normAutofit fontScale="77500" lnSpcReduction="20000"/>
          </a:bodyPr>
          <a:lstStyle/>
          <a:p>
            <a:pPr algn="just"/>
            <a:r>
              <a:rPr lang="he-IL" sz="6000" dirty="0">
                <a:latin typeface="David" panose="020E0502060401010101" pitchFamily="34" charset="-79"/>
                <a:cs typeface="David" panose="020E0502060401010101" pitchFamily="34" charset="-79"/>
              </a:rPr>
              <a:t>לעומת </a:t>
            </a:r>
            <a:r>
              <a:rPr lang="he-IL" sz="6000" dirty="0" err="1">
                <a:latin typeface="David" panose="020E0502060401010101" pitchFamily="34" charset="-79"/>
                <a:cs typeface="David" panose="020E0502060401010101" pitchFamily="34" charset="-79"/>
              </a:rPr>
              <a:t>הרשב"א</a:t>
            </a:r>
            <a:r>
              <a:rPr lang="he-IL" sz="6000" dirty="0">
                <a:latin typeface="David" panose="020E0502060401010101" pitchFamily="34" charset="-79"/>
                <a:cs typeface="David" panose="020E0502060401010101" pitchFamily="34" charset="-79"/>
              </a:rPr>
              <a:t> שהסביר ש"מילי </a:t>
            </a:r>
            <a:r>
              <a:rPr lang="he-IL" sz="6000" dirty="0" err="1">
                <a:latin typeface="David" panose="020E0502060401010101" pitchFamily="34" charset="-79"/>
                <a:cs typeface="David" panose="020E0502060401010101" pitchFamily="34" charset="-79"/>
              </a:rPr>
              <a:t>דנזיקין</a:t>
            </a:r>
            <a:r>
              <a:rPr lang="he-IL" sz="6000" dirty="0">
                <a:latin typeface="David" panose="020E0502060401010101" pitchFamily="34" charset="-79"/>
                <a:cs typeface="David" panose="020E0502060401010101" pitchFamily="34" charset="-79"/>
              </a:rPr>
              <a:t>" זה התוספתא המדברת על החסידים שהצניעו את הקוצים, </a:t>
            </a:r>
            <a:r>
              <a:rPr lang="he-IL" sz="6000" dirty="0" err="1">
                <a:latin typeface="David" panose="020E0502060401010101" pitchFamily="34" charset="-79"/>
                <a:cs typeface="David" panose="020E0502060401010101" pitchFamily="34" charset="-79"/>
              </a:rPr>
              <a:t>הנימוקי</a:t>
            </a:r>
            <a:r>
              <a:rPr lang="he-IL" sz="6000" dirty="0">
                <a:latin typeface="David" panose="020E0502060401010101" pitchFamily="34" charset="-79"/>
                <a:cs typeface="David" panose="020E0502060401010101" pitchFamily="34" charset="-79"/>
              </a:rPr>
              <a:t> יוסף מסביר שמדובר בשלושת הבבות (קמא, מציעא, </a:t>
            </a:r>
            <a:r>
              <a:rPr lang="he-IL" sz="6000" dirty="0" err="1">
                <a:latin typeface="David" panose="020E0502060401010101" pitchFamily="34" charset="-79"/>
                <a:cs typeface="David" panose="020E0502060401010101" pitchFamily="34" charset="-79"/>
              </a:rPr>
              <a:t>בתרא</a:t>
            </a:r>
            <a:r>
              <a:rPr lang="he-IL" sz="6000" dirty="0">
                <a:latin typeface="David" panose="020E0502060401010101" pitchFamily="34" charset="-79"/>
                <a:cs typeface="David" panose="020E0502060401010101" pitchFamily="34" charset="-79"/>
              </a:rPr>
              <a:t>):</a:t>
            </a:r>
          </a:p>
          <a:p>
            <a:pPr algn="just"/>
            <a:r>
              <a:rPr lang="he-IL" sz="6000" dirty="0" err="1">
                <a:latin typeface="Guttman Vilna" panose="02010401010101010101" pitchFamily="2" charset="-79"/>
                <a:cs typeface="Guttman Vilna" panose="02010401010101010101" pitchFamily="2" charset="-79"/>
              </a:rPr>
              <a:t>תלתא</a:t>
            </a:r>
            <a:r>
              <a:rPr lang="he-IL" sz="6000" dirty="0">
                <a:latin typeface="Guttman Vilna" panose="02010401010101010101" pitchFamily="2" charset="-79"/>
                <a:cs typeface="Guttman Vilna" panose="02010401010101010101" pitchFamily="2" charset="-79"/>
              </a:rPr>
              <a:t> בבי </a:t>
            </a:r>
            <a:r>
              <a:rPr lang="he-IL" sz="6000" dirty="0" err="1">
                <a:latin typeface="Guttman Vilna" panose="02010401010101010101" pitchFamily="2" charset="-79"/>
                <a:cs typeface="Guttman Vilna" panose="02010401010101010101" pitchFamily="2" charset="-79"/>
              </a:rPr>
              <a:t>דשייך</a:t>
            </a:r>
            <a:r>
              <a:rPr lang="he-IL" sz="6000" dirty="0">
                <a:latin typeface="Guttman Vilna" panose="02010401010101010101" pitchFamily="2" charset="-79"/>
                <a:cs typeface="Guttman Vilna" panose="02010401010101010101" pitchFamily="2" charset="-79"/>
              </a:rPr>
              <a:t> בהו נזקין וגזל ומשיב אבדה ואונאה </a:t>
            </a:r>
            <a:r>
              <a:rPr lang="he-IL" sz="6000" dirty="0" err="1">
                <a:latin typeface="Guttman Vilna" panose="02010401010101010101" pitchFamily="2" charset="-79"/>
                <a:cs typeface="Guttman Vilna" panose="02010401010101010101" pitchFamily="2" charset="-79"/>
              </a:rPr>
              <a:t>ורבית</a:t>
            </a:r>
            <a:r>
              <a:rPr lang="he-IL" sz="6000" dirty="0">
                <a:latin typeface="Guttman Vilna" panose="02010401010101010101" pitchFamily="2" charset="-79"/>
                <a:cs typeface="Guttman Vilna" panose="02010401010101010101" pitchFamily="2" charset="-79"/>
              </a:rPr>
              <a:t> משום דלא מיקרי חסיד אלא מאן </a:t>
            </a:r>
            <a:r>
              <a:rPr lang="he-IL" sz="6000" dirty="0" err="1">
                <a:latin typeface="Guttman Vilna" panose="02010401010101010101" pitchFamily="2" charset="-79"/>
                <a:cs typeface="Guttman Vilna" panose="02010401010101010101" pitchFamily="2" charset="-79"/>
              </a:rPr>
              <a:t>דעביד</a:t>
            </a:r>
            <a:r>
              <a:rPr lang="he-IL" sz="6000" dirty="0">
                <a:latin typeface="Guttman Vilna" panose="02010401010101010101" pitchFamily="2" charset="-79"/>
                <a:cs typeface="Guttman Vilna" panose="02010401010101010101" pitchFamily="2" charset="-79"/>
              </a:rPr>
              <a:t> לפנים משורת הדין בין לקדש עצמו במותר לו בדברים שבינו לבין המקום בין למעבד הרחקה </a:t>
            </a:r>
            <a:r>
              <a:rPr lang="he-IL" sz="6000" dirty="0" err="1">
                <a:latin typeface="Guttman Vilna" panose="02010401010101010101" pitchFamily="2" charset="-79"/>
                <a:cs typeface="Guttman Vilna" panose="02010401010101010101" pitchFamily="2" charset="-79"/>
              </a:rPr>
              <a:t>יתירא</a:t>
            </a:r>
            <a:r>
              <a:rPr lang="he-IL" sz="6000" dirty="0">
                <a:latin typeface="Guttman Vilna" panose="02010401010101010101" pitchFamily="2" charset="-79"/>
                <a:cs typeface="Guttman Vilna" panose="02010401010101010101" pitchFamily="2" charset="-79"/>
              </a:rPr>
              <a:t> דלא ליגע באיסור גזל ונזקין וכיוצא בהן</a:t>
            </a:r>
          </a:p>
        </p:txBody>
      </p:sp>
    </p:spTree>
    <p:extLst>
      <p:ext uri="{BB962C8B-B14F-4D97-AF65-F5344CB8AC3E}">
        <p14:creationId xmlns:p14="http://schemas.microsoft.com/office/powerpoint/2010/main" val="7225964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שיטה מקובצת</a:t>
            </a:r>
          </a:p>
        </p:txBody>
      </p:sp>
      <p:sp>
        <p:nvSpPr>
          <p:cNvPr id="3" name="מציין מיקום תוכן 2"/>
          <p:cNvSpPr>
            <a:spLocks noGrp="1"/>
          </p:cNvSpPr>
          <p:nvPr>
            <p:ph idx="1"/>
          </p:nvPr>
        </p:nvSpPr>
        <p:spPr>
          <a:xfrm>
            <a:off x="0" y="1325562"/>
            <a:ext cx="12192000" cy="5532437"/>
          </a:xfrm>
        </p:spPr>
        <p:txBody>
          <a:bodyPr>
            <a:normAutofit fontScale="92500" lnSpcReduction="20000"/>
          </a:bodyPr>
          <a:lstStyle/>
          <a:p>
            <a:r>
              <a:rPr lang="he-IL" sz="6000" dirty="0">
                <a:latin typeface="David" panose="020E0502060401010101" pitchFamily="34" charset="-79"/>
                <a:cs typeface="David" panose="020E0502060401010101" pitchFamily="34" charset="-79"/>
              </a:rPr>
              <a:t>ובפחות משלשה אלה לא יוכל להיות חסיד שיקיים: </a:t>
            </a:r>
          </a:p>
          <a:p>
            <a:r>
              <a:rPr lang="he-IL" sz="6000" dirty="0">
                <a:latin typeface="David" panose="020E0502060401010101" pitchFamily="34" charset="-79"/>
                <a:cs typeface="David" panose="020E0502060401010101" pitchFamily="34" charset="-79"/>
              </a:rPr>
              <a:t>1. מילי </a:t>
            </a:r>
            <a:r>
              <a:rPr lang="he-IL" sz="6000" dirty="0" err="1">
                <a:latin typeface="David" panose="020E0502060401010101" pitchFamily="34" charset="-79"/>
                <a:cs typeface="David" panose="020E0502060401010101" pitchFamily="34" charset="-79"/>
              </a:rPr>
              <a:t>דנזקים</a:t>
            </a:r>
            <a:r>
              <a:rPr lang="he-IL" sz="6000" dirty="0">
                <a:latin typeface="David" panose="020E0502060401010101" pitchFamily="34" charset="-79"/>
                <a:cs typeface="David" panose="020E0502060401010101" pitchFamily="34" charset="-79"/>
              </a:rPr>
              <a:t> שישמר מהיזק </a:t>
            </a:r>
            <a:r>
              <a:rPr lang="he-IL" sz="6000" dirty="0" err="1">
                <a:latin typeface="David" panose="020E0502060401010101" pitchFamily="34" charset="-79"/>
                <a:cs typeface="David" panose="020E0502060401010101" pitchFamily="34" charset="-79"/>
              </a:rPr>
              <a:t>חבירו</a:t>
            </a:r>
            <a:r>
              <a:rPr lang="he-IL" sz="6000" dirty="0">
                <a:latin typeface="David" panose="020E0502060401010101" pitchFamily="34" charset="-79"/>
                <a:cs typeface="David" panose="020E0502060401010101" pitchFamily="34" charset="-79"/>
              </a:rPr>
              <a:t> בכוונה ושלא בכוונה </a:t>
            </a:r>
          </a:p>
          <a:p>
            <a:r>
              <a:rPr lang="he-IL" sz="6000" dirty="0">
                <a:latin typeface="David" panose="020E0502060401010101" pitchFamily="34" charset="-79"/>
                <a:cs typeface="David" panose="020E0502060401010101" pitchFamily="34" charset="-79"/>
              </a:rPr>
              <a:t>2. ושיקיים מילי דאבות שיהא ותרן בממונו שיאמר שלי שלך ושלך שלך </a:t>
            </a:r>
          </a:p>
          <a:p>
            <a:r>
              <a:rPr lang="he-IL" sz="6000" dirty="0">
                <a:latin typeface="David" panose="020E0502060401010101" pitchFamily="34" charset="-79"/>
                <a:cs typeface="David" panose="020E0502060401010101" pitchFamily="34" charset="-79"/>
              </a:rPr>
              <a:t>3. ושיקיים מילי </a:t>
            </a:r>
            <a:r>
              <a:rPr lang="he-IL" sz="6000" dirty="0" err="1">
                <a:latin typeface="David" panose="020E0502060401010101" pitchFamily="34" charset="-79"/>
                <a:cs typeface="David" panose="020E0502060401010101" pitchFamily="34" charset="-79"/>
              </a:rPr>
              <a:t>דברכות</a:t>
            </a:r>
            <a:r>
              <a:rPr lang="he-IL" sz="6000" dirty="0">
                <a:latin typeface="David" panose="020E0502060401010101" pitchFamily="34" charset="-79"/>
                <a:cs typeface="David" panose="020E0502060401010101" pitchFamily="34" charset="-79"/>
              </a:rPr>
              <a:t> שיתפלל בכוונה שלמה </a:t>
            </a:r>
          </a:p>
        </p:txBody>
      </p:sp>
    </p:spTree>
    <p:extLst>
      <p:ext uri="{BB962C8B-B14F-4D97-AF65-F5344CB8AC3E}">
        <p14:creationId xmlns:p14="http://schemas.microsoft.com/office/powerpoint/2010/main" val="31173888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b="1" dirty="0">
                <a:latin typeface="David" panose="020E0502060401010101" pitchFamily="34" charset="-79"/>
                <a:cs typeface="David" panose="020E0502060401010101" pitchFamily="34" charset="-79"/>
              </a:rPr>
              <a:t>ים של שלמה מסכת בבא קמא פרק ג סימן יד </a:t>
            </a:r>
          </a:p>
        </p:txBody>
      </p:sp>
      <p:sp>
        <p:nvSpPr>
          <p:cNvPr id="3" name="מציין מיקום תוכן 2"/>
          <p:cNvSpPr>
            <a:spLocks noGrp="1"/>
          </p:cNvSpPr>
          <p:nvPr>
            <p:ph idx="1"/>
          </p:nvPr>
        </p:nvSpPr>
        <p:spPr>
          <a:xfrm>
            <a:off x="0" y="1325562"/>
            <a:ext cx="12192000" cy="5532437"/>
          </a:xfrm>
        </p:spPr>
        <p:txBody>
          <a:bodyPr>
            <a:normAutofit/>
          </a:bodyPr>
          <a:lstStyle/>
          <a:p>
            <a:r>
              <a:rPr lang="he-IL" sz="6000" dirty="0">
                <a:latin typeface="David" panose="020E0502060401010101" pitchFamily="34" charset="-79"/>
                <a:cs typeface="David" panose="020E0502060401010101" pitchFamily="34" charset="-79"/>
              </a:rPr>
              <a:t>ומכאן נראה איך שיזהיר אדם את עצמו להרחיק </a:t>
            </a:r>
            <a:r>
              <a:rPr lang="he-IL" sz="6000" dirty="0" err="1">
                <a:latin typeface="David" panose="020E0502060401010101" pitchFamily="34" charset="-79"/>
                <a:cs typeface="David" panose="020E0502060401010101" pitchFamily="34" charset="-79"/>
              </a:rPr>
              <a:t>מניזקין</a:t>
            </a:r>
            <a:r>
              <a:rPr lang="he-IL" sz="6000" dirty="0">
                <a:latin typeface="David" panose="020E0502060401010101" pitchFamily="34" charset="-79"/>
                <a:cs typeface="David" panose="020E0502060401010101" pitchFamily="34" charset="-79"/>
              </a:rPr>
              <a:t>. </a:t>
            </a:r>
          </a:p>
          <a:p>
            <a:r>
              <a:rPr lang="he-IL" sz="6000" dirty="0">
                <a:latin typeface="David" panose="020E0502060401010101" pitchFamily="34" charset="-79"/>
                <a:cs typeface="David" panose="020E0502060401010101" pitchFamily="34" charset="-79"/>
              </a:rPr>
              <a:t>כמו שאמר רב </a:t>
            </a:r>
            <a:r>
              <a:rPr lang="he-IL" sz="6000" dirty="0" err="1">
                <a:latin typeface="David" panose="020E0502060401010101" pitchFamily="34" charset="-79"/>
                <a:cs typeface="David" panose="020E0502060401010101" pitchFamily="34" charset="-79"/>
              </a:rPr>
              <a:t>יהודא</a:t>
            </a:r>
            <a:r>
              <a:rPr lang="he-IL" sz="6000" dirty="0">
                <a:latin typeface="David" panose="020E0502060401010101" pitchFamily="34" charset="-79"/>
                <a:cs typeface="David" panose="020E0502060401010101" pitchFamily="34" charset="-79"/>
              </a:rPr>
              <a:t>, מאן דבעי </a:t>
            </a:r>
            <a:r>
              <a:rPr lang="he-IL" sz="6000" dirty="0" err="1">
                <a:latin typeface="David" panose="020E0502060401010101" pitchFamily="34" charset="-79"/>
                <a:cs typeface="David" panose="020E0502060401010101" pitchFamily="34" charset="-79"/>
              </a:rPr>
              <a:t>למהוי</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חסידא</a:t>
            </a:r>
            <a:r>
              <a:rPr lang="he-IL" sz="6000" dirty="0">
                <a:latin typeface="David" panose="020E0502060401010101" pitchFamily="34" charset="-79"/>
                <a:cs typeface="David" panose="020E0502060401010101" pitchFamily="34" charset="-79"/>
              </a:rPr>
              <a:t> לקיים מילי </a:t>
            </a:r>
            <a:r>
              <a:rPr lang="he-IL" sz="6000" dirty="0" err="1">
                <a:latin typeface="David" panose="020E0502060401010101" pitchFamily="34" charset="-79"/>
                <a:cs typeface="David" panose="020E0502060401010101" pitchFamily="34" charset="-79"/>
              </a:rPr>
              <a:t>דנזקין</a:t>
            </a:r>
            <a:r>
              <a:rPr lang="he-IL" sz="6000" dirty="0">
                <a:latin typeface="David" panose="020E0502060401010101" pitchFamily="34" charset="-79"/>
                <a:cs typeface="David" panose="020E0502060401010101" pitchFamily="34" charset="-79"/>
              </a:rPr>
              <a:t>, </a:t>
            </a:r>
          </a:p>
          <a:p>
            <a:r>
              <a:rPr lang="he-IL" sz="6000" dirty="0">
                <a:latin typeface="David" panose="020E0502060401010101" pitchFamily="34" charset="-79"/>
                <a:cs typeface="David" panose="020E0502060401010101" pitchFamily="34" charset="-79"/>
              </a:rPr>
              <a:t>פי' </a:t>
            </a:r>
            <a:r>
              <a:rPr lang="he-IL" sz="6000" dirty="0" err="1">
                <a:latin typeface="David" panose="020E0502060401010101" pitchFamily="34" charset="-79"/>
                <a:cs typeface="David" panose="020E0502060401010101" pitchFamily="34" charset="-79"/>
              </a:rPr>
              <a:t>שילמוד</a:t>
            </a:r>
            <a:r>
              <a:rPr lang="he-IL" sz="6000" dirty="0">
                <a:latin typeface="David" panose="020E0502060401010101" pitchFamily="34" charset="-79"/>
                <a:cs typeface="David" panose="020E0502060401010101" pitchFamily="34" charset="-79"/>
              </a:rPr>
              <a:t> אדם דיני נזיקין. כדי להרחיק עצמו מהן, או כדי לידע איך לשלם לנזקיהן. </a:t>
            </a:r>
          </a:p>
        </p:txBody>
      </p:sp>
    </p:spTree>
    <p:extLst>
      <p:ext uri="{BB962C8B-B14F-4D97-AF65-F5344CB8AC3E}">
        <p14:creationId xmlns:p14="http://schemas.microsoft.com/office/powerpoint/2010/main" val="1156730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solidFill>
                  <a:srgbClr val="FF0000"/>
                </a:solidFill>
                <a:latin typeface="David" panose="020E0502060401010101" pitchFamily="34" charset="-79"/>
                <a:cs typeface="David" panose="020E0502060401010101" pitchFamily="34" charset="-79"/>
              </a:rPr>
              <a:t>אומר</a:t>
            </a:r>
            <a:r>
              <a:rPr lang="he-IL" sz="7200" b="1" dirty="0">
                <a:latin typeface="David" panose="020E0502060401010101" pitchFamily="34" charset="-79"/>
                <a:cs typeface="David" panose="020E0502060401010101" pitchFamily="34" charset="-79"/>
              </a:rPr>
              <a:t>, </a:t>
            </a:r>
            <a:r>
              <a:rPr lang="he-IL" sz="7200" b="1" dirty="0">
                <a:solidFill>
                  <a:schemeClr val="accent4">
                    <a:lumMod val="75000"/>
                  </a:schemeClr>
                </a:solidFill>
                <a:latin typeface="David" panose="020E0502060401010101" pitchFamily="34" charset="-79"/>
                <a:cs typeface="David" panose="020E0502060401010101" pitchFamily="34" charset="-79"/>
              </a:rPr>
              <a:t>מקרה</a:t>
            </a:r>
            <a:r>
              <a:rPr lang="he-IL" sz="7200" b="1" dirty="0">
                <a:latin typeface="David" panose="020E0502060401010101" pitchFamily="34" charset="-79"/>
                <a:cs typeface="David" panose="020E0502060401010101" pitchFamily="34" charset="-79"/>
              </a:rPr>
              <a:t>, </a:t>
            </a:r>
            <a:r>
              <a:rPr lang="he-IL" sz="7200" b="1" dirty="0">
                <a:solidFill>
                  <a:schemeClr val="accent6">
                    <a:lumMod val="75000"/>
                  </a:schemeClr>
                </a:solidFill>
                <a:latin typeface="David" panose="020E0502060401010101" pitchFamily="34" charset="-79"/>
                <a:cs typeface="David" panose="020E0502060401010101" pitchFamily="34" charset="-79"/>
              </a:rPr>
              <a:t>דין-</a:t>
            </a:r>
            <a:r>
              <a:rPr lang="he-IL" sz="7200" b="1" dirty="0">
                <a:latin typeface="David" panose="020E0502060401010101" pitchFamily="34" charset="-79"/>
                <a:cs typeface="David" panose="020E0502060401010101" pitchFamily="34" charset="-79"/>
              </a:rPr>
              <a:t> </a:t>
            </a:r>
            <a:r>
              <a:rPr lang="he-IL" sz="7200" b="1" dirty="0">
                <a:solidFill>
                  <a:srgbClr val="FFFF00"/>
                </a:solidFill>
                <a:latin typeface="David" panose="020E0502060401010101" pitchFamily="34" charset="-79"/>
                <a:cs typeface="David" panose="020E0502060401010101" pitchFamily="34" charset="-79"/>
              </a:rPr>
              <a:t>סיפא</a:t>
            </a:r>
            <a:endParaRPr lang="he-IL" sz="7200"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325562"/>
            <a:ext cx="12192000" cy="5532437"/>
          </a:xfrm>
        </p:spPr>
        <p:txBody>
          <a:bodyPr>
            <a:normAutofit fontScale="92500" lnSpcReduction="20000"/>
          </a:bodyPr>
          <a:lstStyle/>
          <a:p>
            <a:r>
              <a:rPr lang="he-IL" sz="6000" b="1" dirty="0">
                <a:solidFill>
                  <a:srgbClr val="FF0000"/>
                </a:solidFill>
                <a:latin typeface="David" panose="020E0502060401010101" pitchFamily="34" charset="-79"/>
                <a:cs typeface="David" panose="020E0502060401010101" pitchFamily="34" charset="-79"/>
              </a:rPr>
              <a:t>אומר</a:t>
            </a:r>
            <a:r>
              <a:rPr lang="he-IL" sz="6000" b="1" dirty="0">
                <a:latin typeface="David" panose="020E0502060401010101" pitchFamily="34" charset="-79"/>
                <a:cs typeface="David" panose="020E0502060401010101" pitchFamily="34" charset="-79"/>
              </a:rPr>
              <a:t>: המשנה </a:t>
            </a:r>
          </a:p>
          <a:p>
            <a:r>
              <a:rPr lang="he-IL" sz="6000" b="1" dirty="0">
                <a:solidFill>
                  <a:schemeClr val="accent4">
                    <a:lumMod val="75000"/>
                  </a:schemeClr>
                </a:solidFill>
                <a:latin typeface="David" panose="020E0502060401010101" pitchFamily="34" charset="-79"/>
                <a:cs typeface="David" panose="020E0502060401010101" pitchFamily="34" charset="-79"/>
              </a:rPr>
              <a:t>מקרה:</a:t>
            </a:r>
            <a:r>
              <a:rPr lang="en-US" sz="6000" b="1" dirty="0">
                <a:solidFill>
                  <a:schemeClr val="accent4">
                    <a:lumMod val="75000"/>
                  </a:schemeClr>
                </a:solidFill>
                <a:latin typeface="David" panose="020E0502060401010101" pitchFamily="34" charset="-79"/>
                <a:cs typeface="David" panose="020E0502060401010101" pitchFamily="34" charset="-79"/>
              </a:rPr>
              <a:t> </a:t>
            </a:r>
            <a:r>
              <a:rPr lang="he-IL" sz="6100" b="1" dirty="0">
                <a:latin typeface="David" panose="020E0502060401010101" pitchFamily="34" charset="-79"/>
                <a:cs typeface="David" panose="020E0502060401010101" pitchFamily="34" charset="-79"/>
              </a:rPr>
              <a:t>אדם הסתיר ברשות הרבים קוץ או זכוכית, ולאחר זמן מישהו ניזוק מהן. כמו כן אדם אחר הסתיר קוצים בתוך הקיר החוצץ בין שטחו לשטח רשות הרבים, או שנפל לו היק החוצץ והן הזיקו לרבים</a:t>
            </a:r>
          </a:p>
          <a:p>
            <a:r>
              <a:rPr lang="he-IL" sz="6000" b="1" dirty="0">
                <a:solidFill>
                  <a:schemeClr val="accent6">
                    <a:lumMod val="75000"/>
                  </a:schemeClr>
                </a:solidFill>
                <a:latin typeface="David" panose="020E0502060401010101" pitchFamily="34" charset="-79"/>
                <a:cs typeface="David" panose="020E0502060401010101" pitchFamily="34" charset="-79"/>
              </a:rPr>
              <a:t>דין: </a:t>
            </a:r>
            <a:r>
              <a:rPr lang="he-IL" sz="6100" b="1" dirty="0">
                <a:latin typeface="David" panose="020E0502060401010101" pitchFamily="34" charset="-79"/>
                <a:cs typeface="David" panose="020E0502060401010101" pitchFamily="34" charset="-79"/>
              </a:rPr>
              <a:t>אותו אדם האחראי על הנזק- </a:t>
            </a:r>
            <a:r>
              <a:rPr lang="he-IL" sz="6100" b="1" dirty="0">
                <a:solidFill>
                  <a:srgbClr val="FF0000"/>
                </a:solidFill>
                <a:latin typeface="David" panose="020E0502060401010101" pitchFamily="34" charset="-79"/>
                <a:cs typeface="David" panose="020E0502060401010101" pitchFamily="34" charset="-79"/>
              </a:rPr>
              <a:t>חייב</a:t>
            </a:r>
            <a:r>
              <a:rPr lang="he-IL" sz="6100" b="1" dirty="0">
                <a:latin typeface="David" panose="020E0502060401010101" pitchFamily="34" charset="-79"/>
                <a:cs typeface="David" panose="020E0502060401010101" pitchFamily="34" charset="-79"/>
              </a:rPr>
              <a:t> לשלם פיצוי</a:t>
            </a:r>
          </a:p>
        </p:txBody>
      </p:sp>
    </p:spTree>
    <p:extLst>
      <p:ext uri="{BB962C8B-B14F-4D97-AF65-F5344CB8AC3E}">
        <p14:creationId xmlns:p14="http://schemas.microsoft.com/office/powerpoint/2010/main" val="40435222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b="1" dirty="0">
                <a:latin typeface="David" panose="020E0502060401010101" pitchFamily="34" charset="-79"/>
                <a:cs typeface="David" panose="020E0502060401010101" pitchFamily="34" charset="-79"/>
              </a:rPr>
              <a:t>רבי אליהו </a:t>
            </a:r>
            <a:r>
              <a:rPr lang="he-IL" b="1" dirty="0" err="1">
                <a:latin typeface="David" panose="020E0502060401010101" pitchFamily="34" charset="-79"/>
                <a:cs typeface="David" panose="020E0502060401010101" pitchFamily="34" charset="-79"/>
              </a:rPr>
              <a:t>ב"ר</a:t>
            </a:r>
            <a:r>
              <a:rPr lang="he-IL" b="1" dirty="0">
                <a:latin typeface="David" panose="020E0502060401010101" pitchFamily="34" charset="-79"/>
                <a:cs typeface="David" panose="020E0502060401010101" pitchFamily="34" charset="-79"/>
              </a:rPr>
              <a:t> בנימין וולף שפירא </a:t>
            </a:r>
            <a:br>
              <a:rPr lang="he-IL" b="1" dirty="0">
                <a:latin typeface="David" panose="020E0502060401010101" pitchFamily="34" charset="-79"/>
                <a:cs typeface="David" panose="020E0502060401010101" pitchFamily="34" charset="-79"/>
              </a:rPr>
            </a:br>
            <a:r>
              <a:rPr lang="he-IL" b="1" dirty="0">
                <a:latin typeface="David" panose="020E0502060401010101" pitchFamily="34" charset="-79"/>
                <a:cs typeface="David" panose="020E0502060401010101" pitchFamily="34" charset="-79"/>
              </a:rPr>
              <a:t>כתב בספרו אליה רבה רב, א</a:t>
            </a:r>
          </a:p>
        </p:txBody>
      </p:sp>
      <p:sp>
        <p:nvSpPr>
          <p:cNvPr id="3" name="מציין מיקום תוכן 2"/>
          <p:cNvSpPr>
            <a:spLocks noGrp="1"/>
          </p:cNvSpPr>
          <p:nvPr>
            <p:ph idx="1"/>
          </p:nvPr>
        </p:nvSpPr>
        <p:spPr>
          <a:xfrm>
            <a:off x="0" y="1325562"/>
            <a:ext cx="12192000" cy="5532437"/>
          </a:xfrm>
        </p:spPr>
        <p:txBody>
          <a:bodyPr>
            <a:normAutofit fontScale="70000" lnSpcReduction="20000"/>
          </a:bodyPr>
          <a:lstStyle/>
          <a:p>
            <a:r>
              <a:rPr lang="he-IL" sz="6000" dirty="0" err="1">
                <a:latin typeface="David" panose="020E0502060401010101" pitchFamily="34" charset="-79"/>
                <a:cs typeface="David" panose="020E0502060401010101" pitchFamily="34" charset="-79"/>
              </a:rPr>
              <a:t>גרסינן</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ב"ק</a:t>
            </a:r>
            <a:r>
              <a:rPr lang="he-IL" sz="6000" dirty="0">
                <a:latin typeface="David" panose="020E0502060401010101" pitchFamily="34" charset="-79"/>
                <a:cs typeface="David" panose="020E0502060401010101" pitchFamily="34" charset="-79"/>
              </a:rPr>
              <a:t> ל ע"א] האי מאן דבעי </a:t>
            </a:r>
            <a:r>
              <a:rPr lang="he-IL" sz="6000" dirty="0" err="1">
                <a:latin typeface="David" panose="020E0502060401010101" pitchFamily="34" charset="-79"/>
                <a:cs typeface="David" panose="020E0502060401010101" pitchFamily="34" charset="-79"/>
              </a:rPr>
              <a:t>למהוי</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חסידא</a:t>
            </a:r>
            <a:r>
              <a:rPr lang="he-IL" sz="6000" dirty="0">
                <a:latin typeface="David" panose="020E0502060401010101" pitchFamily="34" charset="-79"/>
                <a:cs typeface="David" panose="020E0502060401010101" pitchFamily="34" charset="-79"/>
              </a:rPr>
              <a:t> לקיים מילי </a:t>
            </a:r>
            <a:r>
              <a:rPr lang="he-IL" sz="6000" dirty="0" err="1">
                <a:latin typeface="David" panose="020E0502060401010101" pitchFamily="34" charset="-79"/>
                <a:cs typeface="David" panose="020E0502060401010101" pitchFamily="34" charset="-79"/>
              </a:rPr>
              <a:t>דברכות</a:t>
            </a:r>
            <a:r>
              <a:rPr lang="he-IL" sz="6000" dirty="0">
                <a:latin typeface="David" panose="020E0502060401010101" pitchFamily="34" charset="-79"/>
                <a:cs typeface="David" panose="020E0502060401010101" pitchFamily="34" charset="-79"/>
              </a:rPr>
              <a:t>. </a:t>
            </a:r>
          </a:p>
          <a:p>
            <a:r>
              <a:rPr lang="he-IL" sz="6000" dirty="0">
                <a:latin typeface="David" panose="020E0502060401010101" pitchFamily="34" charset="-79"/>
                <a:cs typeface="David" panose="020E0502060401010101" pitchFamily="34" charset="-79"/>
              </a:rPr>
              <a:t>ולכאורה </a:t>
            </a:r>
            <a:r>
              <a:rPr lang="he-IL" sz="6000" dirty="0" err="1">
                <a:latin typeface="David" panose="020E0502060401010101" pitchFamily="34" charset="-79"/>
                <a:cs typeface="David" panose="020E0502060401010101" pitchFamily="34" charset="-79"/>
              </a:rPr>
              <a:t>תמ</a:t>
            </a:r>
            <a:r>
              <a:rPr lang="he-IL" sz="6000" dirty="0">
                <a:latin typeface="David" panose="020E0502060401010101" pitchFamily="34" charset="-79"/>
                <a:cs typeface="David" panose="020E0502060401010101" pitchFamily="34" charset="-79"/>
              </a:rPr>
              <a:t>[ו]ה </a:t>
            </a:r>
            <a:r>
              <a:rPr lang="he-IL" sz="6000" dirty="0" err="1">
                <a:latin typeface="David" panose="020E0502060401010101" pitchFamily="34" charset="-79"/>
                <a:cs typeface="David" panose="020E0502060401010101" pitchFamily="34" charset="-79"/>
              </a:rPr>
              <a:t>דמשמע</a:t>
            </a:r>
            <a:r>
              <a:rPr lang="he-IL" sz="6000" dirty="0">
                <a:latin typeface="David" panose="020E0502060401010101" pitchFamily="34" charset="-79"/>
                <a:cs typeface="David" panose="020E0502060401010101" pitchFamily="34" charset="-79"/>
              </a:rPr>
              <a:t> מי שלא קיים אותן חסיד הוא דלא מקרי אבל רשע </a:t>
            </a:r>
            <a:r>
              <a:rPr lang="he-IL" sz="6000" dirty="0" err="1">
                <a:latin typeface="David" panose="020E0502060401010101" pitchFamily="34" charset="-79"/>
                <a:cs typeface="David" panose="020E0502060401010101" pitchFamily="34" charset="-79"/>
              </a:rPr>
              <a:t>נמי</a:t>
            </a:r>
            <a:r>
              <a:rPr lang="he-IL" sz="6000" dirty="0">
                <a:latin typeface="David" panose="020E0502060401010101" pitchFamily="34" charset="-79"/>
                <a:cs typeface="David" panose="020E0502060401010101" pitchFamily="34" charset="-79"/>
              </a:rPr>
              <a:t> לא מקרי, </a:t>
            </a:r>
          </a:p>
          <a:p>
            <a:r>
              <a:rPr lang="he-IL" sz="6000" dirty="0">
                <a:latin typeface="David" panose="020E0502060401010101" pitchFamily="34" charset="-79"/>
                <a:cs typeface="David" panose="020E0502060401010101" pitchFamily="34" charset="-79"/>
              </a:rPr>
              <a:t>הא כתיב [משלי </a:t>
            </a:r>
            <a:r>
              <a:rPr lang="he-IL" sz="6000" dirty="0" err="1">
                <a:latin typeface="David" panose="020E0502060401010101" pitchFamily="34" charset="-79"/>
                <a:cs typeface="David" panose="020E0502060401010101" pitchFamily="34" charset="-79"/>
              </a:rPr>
              <a:t>כח</a:t>
            </a:r>
            <a:r>
              <a:rPr lang="he-IL" sz="6000" dirty="0">
                <a:latin typeface="David" panose="020E0502060401010101" pitchFamily="34" charset="-79"/>
                <a:cs typeface="David" panose="020E0502060401010101" pitchFamily="34" charset="-79"/>
              </a:rPr>
              <a:t>, כד, ועיין ברכות לה ע"ב] חבר הוא לאיש משחית, </a:t>
            </a:r>
          </a:p>
          <a:p>
            <a:r>
              <a:rPr lang="he-IL" sz="6000" b="1" dirty="0">
                <a:latin typeface="David" panose="020E0502060401010101" pitchFamily="34" charset="-79"/>
                <a:cs typeface="David" panose="020E0502060401010101" pitchFamily="34" charset="-79"/>
              </a:rPr>
              <a:t>אלא ר"ל </a:t>
            </a:r>
            <a:r>
              <a:rPr lang="he-IL" sz="6000" dirty="0">
                <a:latin typeface="David" panose="020E0502060401010101" pitchFamily="34" charset="-79"/>
                <a:cs typeface="David" panose="020E0502060401010101" pitchFamily="34" charset="-79"/>
              </a:rPr>
              <a:t>שלא יסמוך על הכלל [על </a:t>
            </a:r>
            <a:r>
              <a:rPr lang="he-IL" sz="6000" dirty="0" err="1">
                <a:latin typeface="David" panose="020E0502060401010101" pitchFamily="34" charset="-79"/>
                <a:cs typeface="David" panose="020E0502060401010101" pitchFamily="34" charset="-79"/>
              </a:rPr>
              <a:t>הכל</a:t>
            </a:r>
            <a:r>
              <a:rPr lang="he-IL" sz="6000" dirty="0">
                <a:latin typeface="David" panose="020E0502060401010101" pitchFamily="34" charset="-79"/>
                <a:cs typeface="David" panose="020E0502060401010101" pitchFamily="34" charset="-79"/>
              </a:rPr>
              <a:t>] שאמר (על) </a:t>
            </a:r>
            <a:r>
              <a:rPr lang="he-IL" sz="6000" dirty="0" err="1">
                <a:latin typeface="David" panose="020E0502060401010101" pitchFamily="34" charset="-79"/>
                <a:cs typeface="David" panose="020E0502060401010101" pitchFamily="34" charset="-79"/>
              </a:rPr>
              <a:t>שהכל</a:t>
            </a:r>
            <a:r>
              <a:rPr lang="he-IL" sz="6000" dirty="0">
                <a:latin typeface="David" panose="020E0502060401010101" pitchFamily="34" charset="-79"/>
                <a:cs typeface="David" panose="020E0502060401010101" pitchFamily="34" charset="-79"/>
              </a:rPr>
              <a:t> יצא אלא </a:t>
            </a:r>
            <a:r>
              <a:rPr lang="he-IL" sz="6000" dirty="0" err="1">
                <a:latin typeface="David" panose="020E0502060401010101" pitchFamily="34" charset="-79"/>
                <a:cs typeface="David" panose="020E0502060401010101" pitchFamily="34" charset="-79"/>
              </a:rPr>
              <a:t>ילמוד</a:t>
            </a:r>
            <a:r>
              <a:rPr lang="he-IL" sz="6000" dirty="0">
                <a:latin typeface="David" panose="020E0502060401010101" pitchFamily="34" charset="-79"/>
                <a:cs typeface="David" panose="020E0502060401010101" pitchFamily="34" charset="-79"/>
              </a:rPr>
              <a:t> מילי </a:t>
            </a:r>
            <a:r>
              <a:rPr lang="he-IL" sz="6000" dirty="0" err="1">
                <a:latin typeface="David" panose="020E0502060401010101" pitchFamily="34" charset="-79"/>
                <a:cs typeface="David" panose="020E0502060401010101" pitchFamily="34" charset="-79"/>
              </a:rPr>
              <a:t>דברכות</a:t>
            </a:r>
            <a:r>
              <a:rPr lang="he-IL" sz="6000" dirty="0">
                <a:latin typeface="David" panose="020E0502060401010101" pitchFamily="34" charset="-79"/>
                <a:cs typeface="David" panose="020E0502060401010101" pitchFamily="34" charset="-79"/>
              </a:rPr>
              <a:t> לברך על כל מין ברכה השייך לו, </a:t>
            </a:r>
          </a:p>
          <a:p>
            <a:r>
              <a:rPr lang="he-IL" sz="6000" dirty="0">
                <a:latin typeface="David" panose="020E0502060401010101" pitchFamily="34" charset="-79"/>
                <a:cs typeface="David" panose="020E0502060401010101" pitchFamily="34" charset="-79"/>
              </a:rPr>
              <a:t>וכתב בכתבי האר"י [עי' שער המצות פ' עקב] זה לשונו, הפוטר עצמו </a:t>
            </a:r>
            <a:r>
              <a:rPr lang="he-IL" sz="6000" dirty="0" err="1">
                <a:latin typeface="David" panose="020E0502060401010101" pitchFamily="34" charset="-79"/>
                <a:cs typeface="David" panose="020E0502060401010101" pitchFamily="34" charset="-79"/>
              </a:rPr>
              <a:t>בברכ</a:t>
            </a:r>
            <a:r>
              <a:rPr lang="he-IL" sz="6000" dirty="0">
                <a:latin typeface="David" panose="020E0502060401010101" pitchFamily="34" charset="-79"/>
                <a:cs typeface="David" panose="020E0502060401010101" pitchFamily="34" charset="-79"/>
              </a:rPr>
              <a:t>(ו)ת </a:t>
            </a:r>
            <a:r>
              <a:rPr lang="he-IL" sz="6000" dirty="0" err="1">
                <a:latin typeface="David" panose="020E0502060401010101" pitchFamily="34" charset="-79"/>
                <a:cs typeface="David" panose="020E0502060401010101" pitchFamily="34" charset="-79"/>
              </a:rPr>
              <a:t>שהכל</a:t>
            </a:r>
            <a:r>
              <a:rPr lang="he-IL" sz="6000" dirty="0">
                <a:latin typeface="David" panose="020E0502060401010101" pitchFamily="34" charset="-79"/>
                <a:cs typeface="David" panose="020E0502060401010101" pitchFamily="34" charset="-79"/>
              </a:rPr>
              <a:t> הרי זה בכלל בור </a:t>
            </a:r>
            <a:r>
              <a:rPr lang="he-IL" sz="6000" dirty="0" err="1">
                <a:latin typeface="David" panose="020E0502060401010101" pitchFamily="34" charset="-79"/>
                <a:cs typeface="David" panose="020E0502060401010101" pitchFamily="34" charset="-79"/>
              </a:rPr>
              <a:t>שקללוהו</a:t>
            </a:r>
            <a:r>
              <a:rPr lang="he-IL" sz="6000" dirty="0">
                <a:latin typeface="David" panose="020E0502060401010101" pitchFamily="34" charset="-79"/>
                <a:cs typeface="David" panose="020E0502060401010101" pitchFamily="34" charset="-79"/>
              </a:rPr>
              <a:t> חז"ל [ברכות כ ע"ב] ע"כ. </a:t>
            </a:r>
          </a:p>
        </p:txBody>
      </p:sp>
    </p:spTree>
    <p:extLst>
      <p:ext uri="{BB962C8B-B14F-4D97-AF65-F5344CB8AC3E}">
        <p14:creationId xmlns:p14="http://schemas.microsoft.com/office/powerpoint/2010/main" val="28148445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endParaRPr lang="he-IL" sz="7200"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325562"/>
            <a:ext cx="12192000" cy="5532437"/>
          </a:xfrm>
        </p:spPr>
        <p:txBody>
          <a:bodyPr>
            <a:normAutofit/>
          </a:bodyPr>
          <a:lstStyle/>
          <a:p>
            <a:r>
              <a:rPr lang="he-IL" sz="6000" dirty="0">
                <a:latin typeface="David" panose="020E0502060401010101" pitchFamily="34" charset="-79"/>
                <a:cs typeface="David" panose="020E0502060401010101" pitchFamily="34" charset="-79"/>
              </a:rPr>
              <a:t>מסכת ברכות דף כ עמוד א: בשני </a:t>
            </a:r>
            <a:r>
              <a:rPr lang="he-IL" sz="6000" dirty="0" err="1">
                <a:latin typeface="David" panose="020E0502060401010101" pitchFamily="34" charset="-79"/>
                <a:cs typeface="David" panose="020E0502060401010101" pitchFamily="34" charset="-79"/>
              </a:rPr>
              <a:t>דרב</a:t>
            </a:r>
            <a:r>
              <a:rPr lang="he-IL" sz="6000" dirty="0">
                <a:latin typeface="David" panose="020E0502060401010101" pitchFamily="34" charset="-79"/>
                <a:cs typeface="David" panose="020E0502060401010101" pitchFamily="34" charset="-79"/>
              </a:rPr>
              <a:t> יהודה כולי </a:t>
            </a:r>
            <a:r>
              <a:rPr lang="he-IL" sz="6000" dirty="0" err="1">
                <a:latin typeface="David" panose="020E0502060401010101" pitchFamily="34" charset="-79"/>
                <a:cs typeface="David" panose="020E0502060401010101" pitchFamily="34" charset="-79"/>
              </a:rPr>
              <a:t>תנויי</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בנזיקין</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הוה</a:t>
            </a:r>
            <a:r>
              <a:rPr lang="he-IL" sz="6000" dirty="0">
                <a:latin typeface="David" panose="020E0502060401010101" pitchFamily="34" charset="-79"/>
                <a:cs typeface="David" panose="020E0502060401010101" pitchFamily="34" charset="-79"/>
              </a:rPr>
              <a:t> </a:t>
            </a:r>
          </a:p>
          <a:p>
            <a:r>
              <a:rPr lang="he-IL" sz="6000" dirty="0" err="1">
                <a:latin typeface="David" panose="020E0502060401010101" pitchFamily="34" charset="-79"/>
                <a:cs typeface="David" panose="020E0502060401010101" pitchFamily="34" charset="-79"/>
              </a:rPr>
              <a:t>היעב"ץ</a:t>
            </a:r>
            <a:r>
              <a:rPr lang="he-IL" sz="6000" dirty="0">
                <a:latin typeface="David" panose="020E0502060401010101" pitchFamily="34" charset="-79"/>
                <a:cs typeface="David" panose="020E0502060401010101" pitchFamily="34" charset="-79"/>
              </a:rPr>
              <a:t>: לכן רב יהודה הנהיג ללמוד מסכת נזיקין בזמנו </a:t>
            </a:r>
          </a:p>
        </p:txBody>
      </p:sp>
    </p:spTree>
    <p:extLst>
      <p:ext uri="{BB962C8B-B14F-4D97-AF65-F5344CB8AC3E}">
        <p14:creationId xmlns:p14="http://schemas.microsoft.com/office/powerpoint/2010/main" val="36899202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8000" b="1" dirty="0">
                <a:latin typeface="David" panose="020E0502060401010101" pitchFamily="34" charset="-79"/>
                <a:cs typeface="David" panose="020E0502060401010101" pitchFamily="34" charset="-79"/>
              </a:rPr>
              <a:t>ספר מסילת ישרים פרק </a:t>
            </a:r>
            <a:r>
              <a:rPr lang="he-IL" sz="8000" b="1" dirty="0" err="1">
                <a:latin typeface="David" panose="020E0502060401010101" pitchFamily="34" charset="-79"/>
                <a:cs typeface="David" panose="020E0502060401010101" pitchFamily="34" charset="-79"/>
              </a:rPr>
              <a:t>יט</a:t>
            </a:r>
            <a:r>
              <a:rPr lang="he-IL" sz="8000" b="1" dirty="0">
                <a:latin typeface="David" panose="020E0502060401010101" pitchFamily="34" charset="-79"/>
                <a:cs typeface="David" panose="020E0502060401010101" pitchFamily="34" charset="-79"/>
              </a:rPr>
              <a:t> </a:t>
            </a:r>
          </a:p>
        </p:txBody>
      </p:sp>
      <p:sp>
        <p:nvSpPr>
          <p:cNvPr id="3" name="מציין מיקום תוכן 2"/>
          <p:cNvSpPr>
            <a:spLocks noGrp="1"/>
          </p:cNvSpPr>
          <p:nvPr>
            <p:ph idx="1"/>
          </p:nvPr>
        </p:nvSpPr>
        <p:spPr>
          <a:xfrm>
            <a:off x="0" y="1325562"/>
            <a:ext cx="12192000" cy="5532437"/>
          </a:xfrm>
        </p:spPr>
        <p:txBody>
          <a:bodyPr>
            <a:normAutofit fontScale="62500" lnSpcReduction="20000"/>
          </a:bodyPr>
          <a:lstStyle/>
          <a:p>
            <a:pPr algn="just"/>
            <a:r>
              <a:rPr lang="he-IL" sz="6000" dirty="0">
                <a:latin typeface="David" panose="020E0502060401010101" pitchFamily="34" charset="-79"/>
                <a:cs typeface="David" panose="020E0502060401010101" pitchFamily="34" charset="-79"/>
              </a:rPr>
              <a:t>חלקי החסידות הראשונים ג', הא' במעשה, הב' באופן </a:t>
            </a:r>
            <a:r>
              <a:rPr lang="he-IL" sz="6000" dirty="0" err="1">
                <a:latin typeface="David" panose="020E0502060401010101" pitchFamily="34" charset="-79"/>
                <a:cs typeface="David" panose="020E0502060401010101" pitchFamily="34" charset="-79"/>
              </a:rPr>
              <a:t>העשיה</a:t>
            </a:r>
            <a:r>
              <a:rPr lang="he-IL" sz="6000" dirty="0">
                <a:latin typeface="David" panose="020E0502060401010101" pitchFamily="34" charset="-79"/>
                <a:cs typeface="David" panose="020E0502060401010101" pitchFamily="34" charset="-79"/>
              </a:rPr>
              <a:t>, הג' </a:t>
            </a:r>
            <a:r>
              <a:rPr lang="he-IL" sz="6000" dirty="0" err="1">
                <a:latin typeface="David" panose="020E0502060401010101" pitchFamily="34" charset="-79"/>
                <a:cs typeface="David" panose="020E0502060401010101" pitchFamily="34" charset="-79"/>
              </a:rPr>
              <a:t>בכונה</a:t>
            </a:r>
            <a:r>
              <a:rPr lang="he-IL" sz="6000" dirty="0">
                <a:latin typeface="David" panose="020E0502060401010101" pitchFamily="34" charset="-79"/>
                <a:cs typeface="David" panose="020E0502060401010101" pitchFamily="34" charset="-79"/>
              </a:rPr>
              <a:t>, החלק הא' במעשה אף הוא יתחלק לב' חלקים, הא' במה שבין אדם למקום, </a:t>
            </a:r>
            <a:r>
              <a:rPr lang="he-IL" sz="6000" dirty="0" err="1">
                <a:latin typeface="David" panose="020E0502060401010101" pitchFamily="34" charset="-79"/>
                <a:cs typeface="David" panose="020E0502060401010101" pitchFamily="34" charset="-79"/>
              </a:rPr>
              <a:t>והב</a:t>
            </a:r>
            <a:r>
              <a:rPr lang="he-IL" sz="6000" dirty="0">
                <a:latin typeface="David" panose="020E0502060401010101" pitchFamily="34" charset="-79"/>
                <a:cs typeface="David" panose="020E0502060401010101" pitchFamily="34" charset="-79"/>
              </a:rPr>
              <a:t>' במה שבין אדם </a:t>
            </a:r>
            <a:r>
              <a:rPr lang="he-IL" sz="6000" dirty="0" err="1">
                <a:latin typeface="David" panose="020E0502060401010101" pitchFamily="34" charset="-79"/>
                <a:cs typeface="David" panose="020E0502060401010101" pitchFamily="34" charset="-79"/>
              </a:rPr>
              <a:t>לחבירו</a:t>
            </a:r>
            <a:r>
              <a:rPr lang="he-IL" sz="6000" dirty="0">
                <a:latin typeface="David" panose="020E0502060401010101" pitchFamily="34" charset="-79"/>
                <a:cs typeface="David" panose="020E0502060401010101" pitchFamily="34" charset="-79"/>
              </a:rPr>
              <a:t>, החלק הא' שבא' הוא - במעשה שבין אדם למקום, וענינו קיום כל המצות בכל הדקדוקים שבהם עד מקום שיד האדם מגעת, ואלה הם שקראום חז"ל שירי מצוה, ואמרו (סוכה ל"ח): שירי מצוה מעכבים את הפורענות כי אף על פי שגוף </a:t>
            </a:r>
            <a:r>
              <a:rPr lang="he-IL" sz="6000" dirty="0" err="1">
                <a:latin typeface="David" panose="020E0502060401010101" pitchFamily="34" charset="-79"/>
                <a:cs typeface="David" panose="020E0502060401010101" pitchFamily="34" charset="-79"/>
              </a:rPr>
              <a:t>המצוה</a:t>
            </a:r>
            <a:r>
              <a:rPr lang="he-IL" sz="6000" dirty="0">
                <a:latin typeface="David" panose="020E0502060401010101" pitchFamily="34" charset="-79"/>
                <a:cs typeface="David" panose="020E0502060401010101" pitchFamily="34" charset="-79"/>
              </a:rPr>
              <a:t> נשלם זולתם וכבר יצא בזה ידי חובתו, הנה זה לכל המון ישראל, אך החסידים אין להם אלא להרבות בהשלמתם ולא למעט בהם כלל. </a:t>
            </a:r>
          </a:p>
          <a:p>
            <a:pPr algn="just"/>
            <a:r>
              <a:rPr lang="he-IL" sz="6000" dirty="0">
                <a:latin typeface="David" panose="020E0502060401010101" pitchFamily="34" charset="-79"/>
                <a:cs typeface="David" panose="020E0502060401010101" pitchFamily="34" charset="-79"/>
              </a:rPr>
              <a:t>...ואמרו עוד ז"ל (</a:t>
            </a:r>
            <a:r>
              <a:rPr lang="he-IL" sz="6000" dirty="0" err="1">
                <a:latin typeface="David" panose="020E0502060401010101" pitchFamily="34" charset="-79"/>
                <a:cs typeface="David" panose="020E0502060401010101" pitchFamily="34" charset="-79"/>
              </a:rPr>
              <a:t>ב"ק</a:t>
            </a:r>
            <a:r>
              <a:rPr lang="he-IL" sz="6000" dirty="0">
                <a:latin typeface="David" panose="020E0502060401010101" pitchFamily="34" charset="-79"/>
                <a:cs typeface="David" panose="020E0502060401010101" pitchFamily="34" charset="-79"/>
              </a:rPr>
              <a:t> ל'): אר"י האי מאן דבעי </a:t>
            </a:r>
            <a:r>
              <a:rPr lang="he-IL" sz="6000" dirty="0" err="1">
                <a:latin typeface="David" panose="020E0502060401010101" pitchFamily="34" charset="-79"/>
                <a:cs typeface="David" panose="020E0502060401010101" pitchFamily="34" charset="-79"/>
              </a:rPr>
              <a:t>למהוי</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חסידא</a:t>
            </a:r>
            <a:r>
              <a:rPr lang="he-IL" sz="6000" dirty="0">
                <a:latin typeface="David" panose="020E0502060401010101" pitchFamily="34" charset="-79"/>
                <a:cs typeface="David" panose="020E0502060401010101" pitchFamily="34" charset="-79"/>
              </a:rPr>
              <a:t> לקיים מילי </a:t>
            </a:r>
            <a:r>
              <a:rPr lang="he-IL" sz="6000" dirty="0" err="1">
                <a:latin typeface="David" panose="020E0502060401010101" pitchFamily="34" charset="-79"/>
                <a:cs typeface="David" panose="020E0502060401010101" pitchFamily="34" charset="-79"/>
              </a:rPr>
              <a:t>דברכות</a:t>
            </a:r>
            <a:r>
              <a:rPr lang="he-IL" sz="6000" dirty="0">
                <a:latin typeface="David" panose="020E0502060401010101" pitchFamily="34" charset="-79"/>
                <a:cs typeface="David" panose="020E0502060401010101" pitchFamily="34" charset="-79"/>
              </a:rPr>
              <a:t> - וזה למה שבינו לבין קונו. ואמרי לה: לקיים מילי </a:t>
            </a:r>
            <a:r>
              <a:rPr lang="he-IL" sz="6000" dirty="0" err="1">
                <a:latin typeface="David" panose="020E0502060401010101" pitchFamily="34" charset="-79"/>
                <a:cs typeface="David" panose="020E0502060401010101" pitchFamily="34" charset="-79"/>
              </a:rPr>
              <a:t>דנזקין</a:t>
            </a:r>
            <a:r>
              <a:rPr lang="he-IL" sz="6000" dirty="0">
                <a:latin typeface="David" panose="020E0502060401010101" pitchFamily="34" charset="-79"/>
                <a:cs typeface="David" panose="020E0502060401010101" pitchFamily="34" charset="-79"/>
              </a:rPr>
              <a:t> - וזהו למה שבינו לבין </a:t>
            </a:r>
            <a:r>
              <a:rPr lang="he-IL" sz="6000" dirty="0" err="1">
                <a:latin typeface="David" panose="020E0502060401010101" pitchFamily="34" charset="-79"/>
                <a:cs typeface="David" panose="020E0502060401010101" pitchFamily="34" charset="-79"/>
              </a:rPr>
              <a:t>חבירו</a:t>
            </a:r>
            <a:r>
              <a:rPr lang="he-IL" sz="6000" dirty="0">
                <a:latin typeface="David" panose="020E0502060401010101" pitchFamily="34" charset="-79"/>
                <a:cs typeface="David" panose="020E0502060401010101" pitchFamily="34" charset="-79"/>
              </a:rPr>
              <a:t>. ואמרי לה: לקיים מילי דאבות - ששם נכללים </a:t>
            </a:r>
            <a:r>
              <a:rPr lang="he-IL" sz="6000" dirty="0" err="1">
                <a:latin typeface="David" panose="020E0502060401010101" pitchFamily="34" charset="-79"/>
                <a:cs typeface="David" panose="020E0502060401010101" pitchFamily="34" charset="-79"/>
              </a:rPr>
              <a:t>ענינים</a:t>
            </a:r>
            <a:r>
              <a:rPr lang="he-IL" sz="6000" dirty="0">
                <a:latin typeface="David" panose="020E0502060401010101" pitchFamily="34" charset="-79"/>
                <a:cs typeface="David" panose="020E0502060401010101" pitchFamily="34" charset="-79"/>
              </a:rPr>
              <a:t> מכל החלקים. </a:t>
            </a:r>
          </a:p>
        </p:txBody>
      </p:sp>
    </p:spTree>
    <p:extLst>
      <p:ext uri="{BB962C8B-B14F-4D97-AF65-F5344CB8AC3E}">
        <p14:creationId xmlns:p14="http://schemas.microsoft.com/office/powerpoint/2010/main" val="1863239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4800" b="1" dirty="0">
                <a:latin typeface="David" panose="020E0502060401010101" pitchFamily="34" charset="-79"/>
                <a:cs typeface="David" panose="020E0502060401010101" pitchFamily="34" charset="-79"/>
              </a:rPr>
              <a:t>ערוך השולחן אורח חיים סימן רב סעיף ב </a:t>
            </a:r>
          </a:p>
        </p:txBody>
      </p:sp>
      <p:sp>
        <p:nvSpPr>
          <p:cNvPr id="3" name="מציין מיקום תוכן 2"/>
          <p:cNvSpPr>
            <a:spLocks noGrp="1"/>
          </p:cNvSpPr>
          <p:nvPr>
            <p:ph idx="1"/>
          </p:nvPr>
        </p:nvSpPr>
        <p:spPr>
          <a:xfrm>
            <a:off x="0" y="1325562"/>
            <a:ext cx="12192000" cy="5532437"/>
          </a:xfrm>
        </p:spPr>
        <p:txBody>
          <a:bodyPr>
            <a:normAutofit fontScale="55000" lnSpcReduction="20000"/>
          </a:bodyPr>
          <a:lstStyle/>
          <a:p>
            <a:r>
              <a:rPr lang="he-IL" sz="6000" dirty="0">
                <a:latin typeface="David" panose="020E0502060401010101" pitchFamily="34" charset="-79"/>
                <a:cs typeface="David" panose="020E0502060401010101" pitchFamily="34" charset="-79"/>
              </a:rPr>
              <a:t>אמרו חז"ל [</a:t>
            </a:r>
            <a:r>
              <a:rPr lang="he-IL" sz="6000" dirty="0" err="1">
                <a:latin typeface="David" panose="020E0502060401010101" pitchFamily="34" charset="-79"/>
                <a:cs typeface="David" panose="020E0502060401010101" pitchFamily="34" charset="-79"/>
              </a:rPr>
              <a:t>ב"ק</a:t>
            </a:r>
            <a:r>
              <a:rPr lang="he-IL" sz="6000" dirty="0">
                <a:latin typeface="David" panose="020E0502060401010101" pitchFamily="34" charset="-79"/>
                <a:cs typeface="David" panose="020E0502060401010101" pitchFamily="34" charset="-79"/>
              </a:rPr>
              <a:t> ל'.] האי מאן דבעי </a:t>
            </a:r>
            <a:r>
              <a:rPr lang="he-IL" sz="6000" dirty="0" err="1">
                <a:latin typeface="David" panose="020E0502060401010101" pitchFamily="34" charset="-79"/>
                <a:cs typeface="David" panose="020E0502060401010101" pitchFamily="34" charset="-79"/>
              </a:rPr>
              <a:t>למיהוי</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חסידא</a:t>
            </a:r>
            <a:r>
              <a:rPr lang="he-IL" sz="6000" dirty="0">
                <a:latin typeface="David" panose="020E0502060401010101" pitchFamily="34" charset="-79"/>
                <a:cs typeface="David" panose="020E0502060401010101" pitchFamily="34" charset="-79"/>
              </a:rPr>
              <a:t> יקיים מילי </a:t>
            </a:r>
            <a:r>
              <a:rPr lang="he-IL" sz="6000" dirty="0" err="1">
                <a:latin typeface="David" panose="020E0502060401010101" pitchFamily="34" charset="-79"/>
                <a:cs typeface="David" panose="020E0502060401010101" pitchFamily="34" charset="-79"/>
              </a:rPr>
              <a:t>דברכות</a:t>
            </a:r>
            <a:r>
              <a:rPr lang="he-IL" sz="6000" dirty="0">
                <a:latin typeface="David" panose="020E0502060401010101" pitchFamily="34" charset="-79"/>
                <a:cs typeface="David" panose="020E0502060401010101" pitchFamily="34" charset="-79"/>
              </a:rPr>
              <a:t> ונראה </a:t>
            </a:r>
            <a:r>
              <a:rPr lang="he-IL" sz="6000" dirty="0" err="1">
                <a:latin typeface="David" panose="020E0502060401010101" pitchFamily="34" charset="-79"/>
                <a:cs typeface="David" panose="020E0502060401010101" pitchFamily="34" charset="-79"/>
              </a:rPr>
              <a:t>דה"פ</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דהחסיד</a:t>
            </a:r>
            <a:r>
              <a:rPr lang="he-IL" sz="6000" dirty="0">
                <a:latin typeface="David" panose="020E0502060401010101" pitchFamily="34" charset="-79"/>
                <a:cs typeface="David" panose="020E0502060401010101" pitchFamily="34" charset="-79"/>
              </a:rPr>
              <a:t> עושה לפנים משורת הדין והנה בברכות </a:t>
            </a:r>
            <a:r>
              <a:rPr lang="he-IL" sz="6000" dirty="0" err="1">
                <a:latin typeface="David" panose="020E0502060401010101" pitchFamily="34" charset="-79"/>
                <a:cs typeface="David" panose="020E0502060401010101" pitchFamily="34" charset="-79"/>
              </a:rPr>
              <a:t>קיי"ל</a:t>
            </a:r>
            <a:r>
              <a:rPr lang="he-IL" sz="6000" dirty="0">
                <a:latin typeface="David" panose="020E0502060401010101" pitchFamily="34" charset="-79"/>
                <a:cs typeface="David" panose="020E0502060401010101" pitchFamily="34" charset="-79"/>
              </a:rPr>
              <a:t> ספק ברכות להקל והחסיד מוציא את עצמו מידי </a:t>
            </a:r>
            <a:r>
              <a:rPr lang="he-IL" sz="6000" dirty="0" err="1">
                <a:latin typeface="David" panose="020E0502060401010101" pitchFamily="34" charset="-79"/>
                <a:cs typeface="David" panose="020E0502060401010101" pitchFamily="34" charset="-79"/>
              </a:rPr>
              <a:t>קולא</a:t>
            </a:r>
            <a:r>
              <a:rPr lang="he-IL" sz="6000" dirty="0">
                <a:latin typeface="David" panose="020E0502060401010101" pitchFamily="34" charset="-79"/>
                <a:cs typeface="David" panose="020E0502060401010101" pitchFamily="34" charset="-79"/>
              </a:rPr>
              <a:t> זו כגון שספק אצלו אם בירך בורא נפשות אם לאו וא"צ לברך מספק והחסיד אוכל או שותה עוד איזה דבר ומברך בורא נפשות </a:t>
            </a:r>
          </a:p>
          <a:p>
            <a:r>
              <a:rPr lang="he-IL" sz="6000" dirty="0">
                <a:latin typeface="David" panose="020E0502060401010101" pitchFamily="34" charset="-79"/>
                <a:cs typeface="David" panose="020E0502060401010101" pitchFamily="34" charset="-79"/>
              </a:rPr>
              <a:t>וכן כשיש דבר שספק הוא אם </a:t>
            </a:r>
            <a:r>
              <a:rPr lang="he-IL" sz="6000" dirty="0" err="1">
                <a:latin typeface="David" panose="020E0502060401010101" pitchFamily="34" charset="-79"/>
                <a:cs typeface="David" panose="020E0502060401010101" pitchFamily="34" charset="-79"/>
              </a:rPr>
              <a:t>מברכין</a:t>
            </a:r>
            <a:r>
              <a:rPr lang="he-IL" sz="6000" dirty="0">
                <a:latin typeface="David" panose="020E0502060401010101" pitchFamily="34" charset="-79"/>
                <a:cs typeface="David" panose="020E0502060401010101" pitchFamily="34" charset="-79"/>
              </a:rPr>
              <a:t> העץ או האדמה </a:t>
            </a:r>
            <a:r>
              <a:rPr lang="he-IL" sz="6000" dirty="0" err="1">
                <a:latin typeface="David" panose="020E0502060401010101" pitchFamily="34" charset="-79"/>
                <a:cs typeface="David" panose="020E0502060401010101" pitchFamily="34" charset="-79"/>
              </a:rPr>
              <a:t>מברכין</a:t>
            </a:r>
            <a:r>
              <a:rPr lang="he-IL" sz="6000" dirty="0">
                <a:latin typeface="David" panose="020E0502060401010101" pitchFamily="34" charset="-79"/>
                <a:cs typeface="David" panose="020E0502060401010101" pitchFamily="34" charset="-79"/>
              </a:rPr>
              <a:t> האדמה והחסיד אוכל עוד שני דברים שברכתן וודאי אחת העץ ואחת האדמה וכן כשיש ספק אם צריך לברך ברכה אחרונה כגון שאינו יודע אם אכל כזית בכדי אכילת פרס וא"צ לברך מספק והחסיד אוכל שיהיה וודאי בכדי אכילת פרס ומברך וכן בשתיית חמים כיוצא בזה </a:t>
            </a:r>
          </a:p>
          <a:p>
            <a:r>
              <a:rPr lang="he-IL" sz="6000" dirty="0">
                <a:latin typeface="David" panose="020E0502060401010101" pitchFamily="34" charset="-79"/>
                <a:cs typeface="David" panose="020E0502060401010101" pitchFamily="34" charset="-79"/>
              </a:rPr>
              <a:t>וכן בכל מיני ספיקות רואה החסיד להוציא </a:t>
            </a:r>
            <a:r>
              <a:rPr lang="he-IL" sz="6000" dirty="0" err="1">
                <a:latin typeface="David" panose="020E0502060401010101" pitchFamily="34" charset="-79"/>
                <a:cs typeface="David" panose="020E0502060401010101" pitchFamily="34" charset="-79"/>
              </a:rPr>
              <a:t>א"ע</a:t>
            </a:r>
            <a:r>
              <a:rPr lang="he-IL" sz="6000" dirty="0">
                <a:latin typeface="David" panose="020E0502060401010101" pitchFamily="34" charset="-79"/>
                <a:cs typeface="David" panose="020E0502060401010101" pitchFamily="34" charset="-79"/>
              </a:rPr>
              <a:t> מן הספיקות וכ"ש שהחסיד לא יסמוך עצמו על מה </a:t>
            </a:r>
            <a:r>
              <a:rPr lang="he-IL" sz="6000" dirty="0" err="1">
                <a:latin typeface="David" panose="020E0502060401010101" pitchFamily="34" charset="-79"/>
                <a:cs typeface="David" panose="020E0502060401010101" pitchFamily="34" charset="-79"/>
              </a:rPr>
              <a:t>דתנן</a:t>
            </a:r>
            <a:r>
              <a:rPr lang="he-IL" sz="6000" dirty="0">
                <a:latin typeface="David" panose="020E0502060401010101" pitchFamily="34" charset="-79"/>
                <a:cs typeface="David" panose="020E0502060401010101" pitchFamily="34" charset="-79"/>
              </a:rPr>
              <a:t> ועל כולם אם אמר </a:t>
            </a:r>
            <a:r>
              <a:rPr lang="he-IL" sz="6000" dirty="0" err="1">
                <a:latin typeface="David" panose="020E0502060401010101" pitchFamily="34" charset="-79"/>
                <a:cs typeface="David" panose="020E0502060401010101" pitchFamily="34" charset="-79"/>
              </a:rPr>
              <a:t>שהכל</a:t>
            </a:r>
            <a:r>
              <a:rPr lang="he-IL" sz="6000" dirty="0">
                <a:latin typeface="David" panose="020E0502060401010101" pitchFamily="34" charset="-79"/>
                <a:cs typeface="David" panose="020E0502060401010101" pitchFamily="34" charset="-79"/>
              </a:rPr>
              <a:t> יצא והפוטר עצמו בכל דבר בברכת </a:t>
            </a:r>
            <a:r>
              <a:rPr lang="he-IL" sz="6000" dirty="0" err="1">
                <a:latin typeface="David" panose="020E0502060401010101" pitchFamily="34" charset="-79"/>
                <a:cs typeface="David" panose="020E0502060401010101" pitchFamily="34" charset="-79"/>
              </a:rPr>
              <a:t>שהכל</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ה"ז</a:t>
            </a:r>
            <a:r>
              <a:rPr lang="he-IL" sz="6000" dirty="0">
                <a:latin typeface="David" panose="020E0502060401010101" pitchFamily="34" charset="-79"/>
                <a:cs typeface="David" panose="020E0502060401010101" pitchFamily="34" charset="-79"/>
              </a:rPr>
              <a:t> בור [</a:t>
            </a:r>
            <a:r>
              <a:rPr lang="he-IL" sz="6000" dirty="0" err="1">
                <a:latin typeface="David" panose="020E0502060401010101" pitchFamily="34" charset="-79"/>
                <a:cs typeface="David" panose="020E0502060401010101" pitchFamily="34" charset="-79"/>
              </a:rPr>
              <a:t>א"ר</a:t>
            </a:r>
            <a:r>
              <a:rPr lang="he-IL" sz="6000" dirty="0">
                <a:latin typeface="David" panose="020E0502060401010101" pitchFamily="34" charset="-79"/>
                <a:cs typeface="David" panose="020E0502060401010101" pitchFamily="34" charset="-79"/>
              </a:rPr>
              <a:t> </a:t>
            </a:r>
            <a:r>
              <a:rPr lang="he-IL" sz="6000" dirty="0" err="1">
                <a:latin typeface="David" panose="020E0502060401010101" pitchFamily="34" charset="-79"/>
                <a:cs typeface="David" panose="020E0502060401010101" pitchFamily="34" charset="-79"/>
              </a:rPr>
              <a:t>סק"א</a:t>
            </a:r>
            <a:r>
              <a:rPr lang="he-IL" sz="6000" dirty="0">
                <a:latin typeface="David" panose="020E0502060401010101" pitchFamily="34" charset="-79"/>
                <a:cs typeface="David" panose="020E0502060401010101" pitchFamily="34" charset="-79"/>
              </a:rPr>
              <a:t> בשם </a:t>
            </a:r>
            <a:r>
              <a:rPr lang="he-IL" sz="6000" dirty="0" err="1">
                <a:latin typeface="David" panose="020E0502060401010101" pitchFamily="34" charset="-79"/>
                <a:cs typeface="David" panose="020E0502060401010101" pitchFamily="34" charset="-79"/>
              </a:rPr>
              <a:t>האריז"ל</a:t>
            </a:r>
            <a:r>
              <a:rPr lang="he-IL" sz="6000" dirty="0">
                <a:latin typeface="David" panose="020E0502060401010101" pitchFamily="34" charset="-79"/>
                <a:cs typeface="David" panose="020E0502060401010101" pitchFamily="34" charset="-79"/>
              </a:rPr>
              <a:t>]: </a:t>
            </a:r>
          </a:p>
        </p:txBody>
      </p:sp>
    </p:spTree>
    <p:extLst>
      <p:ext uri="{BB962C8B-B14F-4D97-AF65-F5344CB8AC3E}">
        <p14:creationId xmlns:p14="http://schemas.microsoft.com/office/powerpoint/2010/main" val="1694072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rmAutofit/>
          </a:bodyPr>
          <a:lstStyle/>
          <a:p>
            <a:pPr algn="ctr"/>
            <a:r>
              <a:rPr lang="he-IL" sz="7200" b="1" dirty="0">
                <a:latin typeface="David" panose="020E0502060401010101" pitchFamily="34" charset="-79"/>
                <a:cs typeface="David" panose="020E0502060401010101" pitchFamily="34" charset="-79"/>
              </a:rPr>
              <a:t>בירור דברי המשנה</a:t>
            </a:r>
          </a:p>
        </p:txBody>
      </p:sp>
      <p:graphicFrame>
        <p:nvGraphicFramePr>
          <p:cNvPr id="4" name="מציין מיקום תוכן 3"/>
          <p:cNvGraphicFramePr>
            <a:graphicFrameLocks noGrp="1"/>
          </p:cNvGraphicFramePr>
          <p:nvPr>
            <p:ph idx="1"/>
            <p:extLst/>
          </p:nvPr>
        </p:nvGraphicFramePr>
        <p:xfrm>
          <a:off x="0" y="1325563"/>
          <a:ext cx="12192000" cy="5532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3899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sz="5400" b="1" dirty="0">
                <a:latin typeface="David" panose="020E0502060401010101" pitchFamily="34" charset="-79"/>
                <a:cs typeface="David" panose="020E0502060401010101" pitchFamily="34" charset="-79"/>
              </a:rPr>
              <a:t>הגבלת דברי המשנה: "הגודר את גדרו בקוצים"</a:t>
            </a:r>
          </a:p>
        </p:txBody>
      </p:sp>
      <p:sp>
        <p:nvSpPr>
          <p:cNvPr id="3" name="מציין מיקום תוכן 2"/>
          <p:cNvSpPr>
            <a:spLocks noGrp="1"/>
          </p:cNvSpPr>
          <p:nvPr>
            <p:ph idx="1"/>
          </p:nvPr>
        </p:nvSpPr>
        <p:spPr>
          <a:xfrm>
            <a:off x="0" y="1325562"/>
            <a:ext cx="12192000" cy="5532437"/>
          </a:xfrm>
        </p:spPr>
        <p:txBody>
          <a:bodyPr>
            <a:normAutofit fontScale="85000" lnSpcReduction="20000"/>
          </a:bodyPr>
          <a:lstStyle/>
          <a:p>
            <a:r>
              <a:rPr lang="he-IL" sz="8800" dirty="0">
                <a:latin typeface="David" panose="020E0502060401010101" pitchFamily="34" charset="-79"/>
                <a:cs typeface="David" panose="020E0502060401010101" pitchFamily="34" charset="-79"/>
              </a:rPr>
              <a:t>המצניע את הקוץ [וכו']. </a:t>
            </a:r>
          </a:p>
          <a:p>
            <a:r>
              <a:rPr lang="he-IL" sz="8800" b="1" dirty="0" err="1">
                <a:solidFill>
                  <a:srgbClr val="FF0000"/>
                </a:solidFill>
                <a:latin typeface="David" panose="020E0502060401010101" pitchFamily="34" charset="-79"/>
                <a:cs typeface="David" panose="020E0502060401010101" pitchFamily="34" charset="-79"/>
              </a:rPr>
              <a:t>א"ר</a:t>
            </a:r>
            <a:r>
              <a:rPr lang="he-IL" sz="8800" b="1" dirty="0">
                <a:solidFill>
                  <a:srgbClr val="FF0000"/>
                </a:solidFill>
                <a:latin typeface="David" panose="020E0502060401010101" pitchFamily="34" charset="-79"/>
                <a:cs typeface="David" panose="020E0502060401010101" pitchFamily="34" charset="-79"/>
              </a:rPr>
              <a:t> </a:t>
            </a:r>
            <a:r>
              <a:rPr lang="he-IL" sz="3600" b="1" dirty="0">
                <a:solidFill>
                  <a:srgbClr val="FF0000"/>
                </a:solidFill>
                <a:latin typeface="David" panose="020E0502060401010101" pitchFamily="34" charset="-79"/>
                <a:cs typeface="David" panose="020E0502060401010101" pitchFamily="34" charset="-79"/>
              </a:rPr>
              <a:t>(אמר רבי)</a:t>
            </a:r>
            <a:r>
              <a:rPr lang="he-IL" sz="8800" b="1" dirty="0">
                <a:solidFill>
                  <a:srgbClr val="FF0000"/>
                </a:solidFill>
                <a:latin typeface="David" panose="020E0502060401010101" pitchFamily="34" charset="-79"/>
                <a:cs typeface="David" panose="020E0502060401010101" pitchFamily="34" charset="-79"/>
              </a:rPr>
              <a:t> יוחנן</a:t>
            </a:r>
            <a:r>
              <a:rPr lang="he-IL" sz="8800" dirty="0">
                <a:latin typeface="David" panose="020E0502060401010101" pitchFamily="34" charset="-79"/>
                <a:cs typeface="David" panose="020E0502060401010101" pitchFamily="34" charset="-79"/>
              </a:rPr>
              <a:t>: </a:t>
            </a:r>
          </a:p>
          <a:p>
            <a:r>
              <a:rPr lang="he-IL" sz="8800" dirty="0">
                <a:latin typeface="David" panose="020E0502060401010101" pitchFamily="34" charset="-79"/>
                <a:cs typeface="David" panose="020E0502060401010101" pitchFamily="34" charset="-79"/>
              </a:rPr>
              <a:t>לא שנו </a:t>
            </a:r>
            <a:r>
              <a:rPr lang="he-IL" sz="4000" dirty="0">
                <a:latin typeface="David" panose="020E0502060401010101" pitchFamily="34" charset="-79"/>
                <a:cs typeface="David" panose="020E0502060401010101" pitchFamily="34" charset="-79"/>
              </a:rPr>
              <a:t>(שהוא חייב)</a:t>
            </a:r>
            <a:r>
              <a:rPr lang="he-IL" sz="8800" dirty="0">
                <a:latin typeface="David" panose="020E0502060401010101" pitchFamily="34" charset="-79"/>
                <a:cs typeface="David" panose="020E0502060401010101" pitchFamily="34" charset="-79"/>
              </a:rPr>
              <a:t> אלא מפריח </a:t>
            </a:r>
            <a:r>
              <a:rPr lang="he-IL" sz="4300" dirty="0">
                <a:latin typeface="David" panose="020E0502060401010101" pitchFamily="34" charset="-79"/>
                <a:cs typeface="David" panose="020E0502060401010101" pitchFamily="34" charset="-79"/>
              </a:rPr>
              <a:t>(נתן לקוצים לפרוח </a:t>
            </a:r>
            <a:r>
              <a:rPr lang="he-IL" sz="4300" dirty="0" err="1">
                <a:latin typeface="David" panose="020E0502060401010101" pitchFamily="34" charset="-79"/>
                <a:cs typeface="David" panose="020E0502060401010101" pitchFamily="34" charset="-79"/>
              </a:rPr>
              <a:t>לכיון</a:t>
            </a:r>
            <a:r>
              <a:rPr lang="he-IL" sz="4300" dirty="0">
                <a:latin typeface="David" panose="020E0502060401010101" pitchFamily="34" charset="-79"/>
                <a:cs typeface="David" panose="020E0502060401010101" pitchFamily="34" charset="-79"/>
              </a:rPr>
              <a:t> רה"ר, ולא אגדן היטב)</a:t>
            </a:r>
            <a:r>
              <a:rPr lang="he-IL" sz="8800" dirty="0">
                <a:latin typeface="David" panose="020E0502060401010101" pitchFamily="34" charset="-79"/>
                <a:cs typeface="David" panose="020E0502060401010101" pitchFamily="34" charset="-79"/>
              </a:rPr>
              <a:t>, </a:t>
            </a:r>
          </a:p>
          <a:p>
            <a:r>
              <a:rPr lang="he-IL" sz="8800" dirty="0">
                <a:latin typeface="David" panose="020E0502060401010101" pitchFamily="34" charset="-79"/>
                <a:cs typeface="David" panose="020E0502060401010101" pitchFamily="34" charset="-79"/>
              </a:rPr>
              <a:t>אבל מצמצם </a:t>
            </a:r>
            <a:r>
              <a:rPr lang="he-IL" sz="4700" dirty="0">
                <a:latin typeface="David" panose="020E0502060401010101" pitchFamily="34" charset="-79"/>
                <a:cs typeface="David" panose="020E0502060401010101" pitchFamily="34" charset="-79"/>
              </a:rPr>
              <a:t>(הכניס את הקוצים לתוך הכותל)</a:t>
            </a:r>
            <a:r>
              <a:rPr lang="he-IL" sz="8800" dirty="0">
                <a:latin typeface="David" panose="020E0502060401010101" pitchFamily="34" charset="-79"/>
                <a:cs typeface="David" panose="020E0502060401010101" pitchFamily="34" charset="-79"/>
              </a:rPr>
              <a:t> - לא. </a:t>
            </a:r>
          </a:p>
        </p:txBody>
      </p:sp>
    </p:spTree>
    <p:extLst>
      <p:ext uri="{BB962C8B-B14F-4D97-AF65-F5344CB8AC3E}">
        <p14:creationId xmlns:p14="http://schemas.microsoft.com/office/powerpoint/2010/main" val="973135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1"/>
            <a:ext cx="12192000" cy="839972"/>
          </a:xfrm>
        </p:spPr>
        <p:txBody>
          <a:bodyPr>
            <a:normAutofit fontScale="90000"/>
          </a:bodyPr>
          <a:lstStyle/>
          <a:p>
            <a:pPr algn="ctr"/>
            <a:r>
              <a:rPr lang="he-IL" sz="7200" b="1" dirty="0">
                <a:latin typeface="David" panose="020E0502060401010101" pitchFamily="34" charset="-79"/>
                <a:cs typeface="David" panose="020E0502060401010101" pitchFamily="34" charset="-79"/>
              </a:rPr>
              <a:t>דעת רבי יוחנן</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3325110008"/>
              </p:ext>
            </p:extLst>
          </p:nvPr>
        </p:nvGraphicFramePr>
        <p:xfrm>
          <a:off x="0" y="733647"/>
          <a:ext cx="12192000" cy="61243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41892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60000"/>
                <a:lumOff val="40000"/>
              </a:schemeClr>
            </a:gs>
            <a:gs pos="32000">
              <a:schemeClr val="accent1">
                <a:lumMod val="45000"/>
                <a:lumOff val="55000"/>
              </a:schemeClr>
            </a:gs>
            <a:gs pos="72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0" y="0"/>
            <a:ext cx="12192000" cy="1325563"/>
          </a:xfrm>
        </p:spPr>
        <p:txBody>
          <a:bodyPr>
            <a:noAutofit/>
          </a:bodyPr>
          <a:lstStyle/>
          <a:p>
            <a:pPr algn="ctr"/>
            <a:r>
              <a:rPr lang="he-IL" b="1" dirty="0">
                <a:solidFill>
                  <a:srgbClr val="FF0000"/>
                </a:solidFill>
                <a:latin typeface="David" panose="020E0502060401010101" pitchFamily="34" charset="-79"/>
                <a:cs typeface="David" panose="020E0502060401010101" pitchFamily="34" charset="-79"/>
              </a:rPr>
              <a:t>מפריח-</a:t>
            </a:r>
            <a:r>
              <a:rPr lang="he-IL" b="1" dirty="0">
                <a:latin typeface="David" panose="020E0502060401010101" pitchFamily="34" charset="-79"/>
                <a:cs typeface="David" panose="020E0502060401010101" pitchFamily="34" charset="-79"/>
              </a:rPr>
              <a:t> הקוצים יוצאים מהגדר שלו לעבר רשות הרבים</a:t>
            </a:r>
          </a:p>
        </p:txBody>
      </p:sp>
      <p:pic>
        <p:nvPicPr>
          <p:cNvPr id="4" name="מציין מיקום תוכן 3"/>
          <p:cNvPicPr>
            <a:picLocks noGrp="1" noChangeAspect="1"/>
          </p:cNvPicPr>
          <p:nvPr>
            <p:ph idx="1"/>
          </p:nvPr>
        </p:nvPicPr>
        <p:blipFill>
          <a:blip r:embed="rId2"/>
          <a:stretch>
            <a:fillRect/>
          </a:stretch>
        </p:blipFill>
        <p:spPr>
          <a:xfrm>
            <a:off x="-1" y="1156529"/>
            <a:ext cx="12192001" cy="5722843"/>
          </a:xfrm>
          <a:prstGeom prst="rect">
            <a:avLst/>
          </a:prstGeom>
        </p:spPr>
      </p:pic>
    </p:spTree>
    <p:extLst>
      <p:ext uri="{BB962C8B-B14F-4D97-AF65-F5344CB8AC3E}">
        <p14:creationId xmlns:p14="http://schemas.microsoft.com/office/powerpoint/2010/main" val="198233618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2843</TotalTime>
  <Words>2459</Words>
  <Application>Microsoft Office PowerPoint</Application>
  <PresentationFormat>מסך רחב</PresentationFormat>
  <Paragraphs>233</Paragraphs>
  <Slides>53</Slides>
  <Notes>2</Notes>
  <HiddenSlides>0</HiddenSlides>
  <MMClips>0</MMClips>
  <ScaleCrop>false</ScaleCrop>
  <HeadingPairs>
    <vt:vector size="6" baseType="variant">
      <vt:variant>
        <vt:lpstr>גופנים בשימוש</vt:lpstr>
      </vt:variant>
      <vt:variant>
        <vt:i4>7</vt:i4>
      </vt:variant>
      <vt:variant>
        <vt:lpstr>ערכת נושא</vt:lpstr>
      </vt:variant>
      <vt:variant>
        <vt:i4>1</vt:i4>
      </vt:variant>
      <vt:variant>
        <vt:lpstr>כותרות שקופיות</vt:lpstr>
      </vt:variant>
      <vt:variant>
        <vt:i4>53</vt:i4>
      </vt:variant>
    </vt:vector>
  </HeadingPairs>
  <TitlesOfParts>
    <vt:vector size="61" baseType="lpstr">
      <vt:lpstr>Arial</vt:lpstr>
      <vt:lpstr>Calibri</vt:lpstr>
      <vt:lpstr>Calibri Light</vt:lpstr>
      <vt:lpstr>David</vt:lpstr>
      <vt:lpstr>Guttman Rashi</vt:lpstr>
      <vt:lpstr>Guttman Vilna</vt:lpstr>
      <vt:lpstr>Times New Roman</vt:lpstr>
      <vt:lpstr>ערכת נושא Office</vt:lpstr>
      <vt:lpstr>סוגיית  "המצניע את הקוץ"</vt:lpstr>
      <vt:lpstr>דף ל עמוד א</vt:lpstr>
      <vt:lpstr>ציטוט המשנה</vt:lpstr>
      <vt:lpstr>רישא וסיפא במשנה </vt:lpstr>
      <vt:lpstr>אומר, מקרה, דין- סיפא</vt:lpstr>
      <vt:lpstr>בירור דברי המשנה</vt:lpstr>
      <vt:lpstr>הגבלת דברי המשנה: "הגודר את גדרו בקוצים"</vt:lpstr>
      <vt:lpstr>דעת רבי יוחנן</vt:lpstr>
      <vt:lpstr>מפריח- הקוצים יוצאים מהגדר שלו לעבר רשות הרבים</vt:lpstr>
      <vt:lpstr>מצמצם- הקוצים מכונסים בגדר ולא מגיעים לשטח רשות הרבים</vt:lpstr>
      <vt:lpstr>בירור הגמרא עם תשובת אמורא</vt:lpstr>
      <vt:lpstr>הרחבה – בעניין "אין דרכם של בני אדם להתחכך בכתלים"</vt:lpstr>
      <vt:lpstr>הרב יצחק זילברשטיין בספרו "חשוקי חמד"</vt:lpstr>
      <vt:lpstr>מצגת של PowerPoint‏</vt:lpstr>
      <vt:lpstr>המשך הגמרא</vt:lpstr>
      <vt:lpstr>לשון התוספתא המקורית</vt:lpstr>
      <vt:lpstr>אומר, מקרה, דין, טעם</vt:lpstr>
      <vt:lpstr>הגבלת הברייתא ע"י האמורא ר' יוחנן</vt:lpstr>
      <vt:lpstr>מצגת של PowerPoint‏</vt:lpstr>
      <vt:lpstr>ר' יוחנן: </vt:lpstr>
      <vt:lpstr>מדוע המצניע חייב, כאשר הוא הניח קוצים בכותל רעוע שאינו שלו?</vt:lpstr>
      <vt:lpstr>מדוע המצניע חייב, כאשר הוא הניח קוצים בכותל רעוע שאינו שלו?</vt:lpstr>
      <vt:lpstr>מה הדין אם בעל הכותל הרעוע ראה את הקוצים בכותל שלו לפני שהוא סתר אותו, האם במקרה שכזה בעל הכותל יהיה חייב?</vt:lpstr>
      <vt:lpstr>רבינא האמורא לומד הלכה מכוח הברייתא </vt:lpstr>
      <vt:lpstr>מצגת של PowerPoint‏</vt:lpstr>
      <vt:lpstr>שים לב תמרור לפניך! שיטה מקובצת מסכת בבא מציעא דף קב עמוד א </vt:lpstr>
      <vt:lpstr>השוואה בין המקרים</vt:lpstr>
      <vt:lpstr>רש"י מסביר מדוע בעל הבור חייב במקרה שהוא גזל כיסוי לבור שלו, ובעל הבור לקח בחזרה את הכיסוי בלי להודיע לו</vt:lpstr>
      <vt:lpstr>תבנית פשיטא, מהו דתימא, קמ"ל</vt:lpstr>
      <vt:lpstr>שאלת הגמרא ותשובתה</vt:lpstr>
      <vt:lpstr>שאלת הגמרא ותשובתה</vt:lpstr>
      <vt:lpstr>רש"י</vt:lpstr>
      <vt:lpstr>שאלת הגמרא ותשובתה</vt:lpstr>
      <vt:lpstr>הגמרא מביאה את המשך לשון התוספתא הקשורה להצנעת נזקים </vt:lpstr>
      <vt:lpstr>תוספתא מסכת בבא קמא (ליברמן) פרק ב הלכה ו</vt:lpstr>
      <vt:lpstr>הטמנה 3 טפחים כדי שלא יעכב המחרשה</vt:lpstr>
      <vt:lpstr>סיפור על הנהגת האמוראים</vt:lpstr>
      <vt:lpstr>מצגת של PowerPoint‏</vt:lpstr>
      <vt:lpstr>מצגת של PowerPoint‏</vt:lpstr>
      <vt:lpstr>ביאור העניין ע"פ המהר"ל מפראג</vt:lpstr>
      <vt:lpstr>המשך הגמרא</vt:lpstr>
      <vt:lpstr>מצגת של PowerPoint‏</vt:lpstr>
      <vt:lpstr>       פירוש המהרש"א (חידושי אגדות)</vt:lpstr>
      <vt:lpstr>עבודה זרה כ עמוד ב</vt:lpstr>
      <vt:lpstr>       המשך פירוש המהרש"א (חידושי אגדות)</vt:lpstr>
      <vt:lpstr>חידושי הרשב"א</vt:lpstr>
      <vt:lpstr>נימוקי יוסף (דף י"ד בדפי הרי"ף)</vt:lpstr>
      <vt:lpstr>שיטה מקובצת</vt:lpstr>
      <vt:lpstr>ים של שלמה מסכת בבא קמא פרק ג סימן יד </vt:lpstr>
      <vt:lpstr>רבי אליהו ב"ר בנימין וולף שפירא  כתב בספרו אליה רבה רב, א</vt:lpstr>
      <vt:lpstr>מצגת של PowerPoint‏</vt:lpstr>
      <vt:lpstr>ספר מסילת ישרים פרק יט </vt:lpstr>
      <vt:lpstr>ערוך השולחן אורח חיים סימן רב סעיף ב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danielkind10@gmail.com</dc:creator>
  <cp:lastModifiedBy>danielkind10@gmail.com</cp:lastModifiedBy>
  <cp:revision>226</cp:revision>
  <dcterms:created xsi:type="dcterms:W3CDTF">2016-11-29T16:05:33Z</dcterms:created>
  <dcterms:modified xsi:type="dcterms:W3CDTF">2016-12-07T07:46:47Z</dcterms:modified>
</cp:coreProperties>
</file>