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321" r:id="rId3"/>
    <p:sldId id="258" r:id="rId4"/>
    <p:sldId id="259" r:id="rId5"/>
    <p:sldId id="257" r:id="rId6"/>
    <p:sldId id="322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323" r:id="rId16"/>
    <p:sldId id="324" r:id="rId17"/>
    <p:sldId id="274" r:id="rId18"/>
    <p:sldId id="273" r:id="rId19"/>
    <p:sldId id="271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25" r:id="rId28"/>
    <p:sldId id="282" r:id="rId29"/>
    <p:sldId id="283" r:id="rId30"/>
    <p:sldId id="284" r:id="rId31"/>
    <p:sldId id="285" r:id="rId3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6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0EB3F1-583F-43A8-98D1-1D2EA7F58C4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CD441761-90D9-41E0-AD90-E4991388418B}">
      <dgm:prSet phldrT="[טקסט]" custT="1"/>
      <dgm:spPr/>
      <dgm:t>
        <a:bodyPr/>
        <a:lstStyle/>
        <a:p>
          <a:pPr rtl="1"/>
          <a:r>
            <a:rPr lang="he-IL" sz="2800" b="1" dirty="0">
              <a:solidFill>
                <a:srgbClr val="FF0000"/>
              </a:solidFill>
            </a:rPr>
            <a:t>האם מותר להוציא את זבלו לרשות הרבים?</a:t>
          </a:r>
        </a:p>
      </dgm:t>
    </dgm:pt>
    <dgm:pt modelId="{FA5C33F4-E5CD-41D4-A911-61ED4C3830F4}" type="parTrans" cxnId="{09DC69D3-69DC-472B-998D-E7261551085E}">
      <dgm:prSet/>
      <dgm:spPr/>
      <dgm:t>
        <a:bodyPr/>
        <a:lstStyle/>
        <a:p>
          <a:pPr rtl="1"/>
          <a:endParaRPr lang="he-IL"/>
        </a:p>
      </dgm:t>
    </dgm:pt>
    <dgm:pt modelId="{8804651C-8F11-479A-A18B-22EDC58821D7}" type="sibTrans" cxnId="{09DC69D3-69DC-472B-998D-E7261551085E}">
      <dgm:prSet/>
      <dgm:spPr/>
      <dgm:t>
        <a:bodyPr/>
        <a:lstStyle/>
        <a:p>
          <a:pPr rtl="1"/>
          <a:endParaRPr lang="he-IL"/>
        </a:p>
      </dgm:t>
    </dgm:pt>
    <dgm:pt modelId="{2F8784D9-4775-49B6-BBE0-E50D48A36B7F}">
      <dgm:prSet phldrT="[טקסט]" custT="1"/>
      <dgm:spPr/>
      <dgm:t>
        <a:bodyPr/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רבי יהודה</a:t>
          </a:r>
        </a:p>
      </dgm:t>
    </dgm:pt>
    <dgm:pt modelId="{F6C79BF6-87F3-4AFA-86BB-54654F191FBD}" type="parTrans" cxnId="{3CA10852-FEA0-4418-9139-AAB5F75C0C95}">
      <dgm:prSet/>
      <dgm:spPr/>
      <dgm:t>
        <a:bodyPr/>
        <a:lstStyle/>
        <a:p>
          <a:pPr rtl="1"/>
          <a:endParaRPr lang="he-IL"/>
        </a:p>
      </dgm:t>
    </dgm:pt>
    <dgm:pt modelId="{2D651C5F-2899-4E62-A804-F2AF0A14DD91}" type="sibTrans" cxnId="{3CA10852-FEA0-4418-9139-AAB5F75C0C95}">
      <dgm:prSet/>
      <dgm:spPr/>
      <dgm:t>
        <a:bodyPr/>
        <a:lstStyle/>
        <a:p>
          <a:pPr rtl="1"/>
          <a:endParaRPr lang="he-IL"/>
        </a:p>
      </dgm:t>
    </dgm:pt>
    <dgm:pt modelId="{D29B26DD-0BE6-4BFC-9921-3B73081D6ACF}">
      <dgm:prSet phldrT="[טקסט]"/>
      <dgm:spPr/>
      <dgm:t>
        <a:bodyPr/>
        <a:lstStyle/>
        <a:p>
          <a:pPr rtl="1"/>
          <a:r>
            <a:rPr lang="he-IL" b="1" dirty="0">
              <a:solidFill>
                <a:srgbClr val="00B050"/>
              </a:solidFill>
            </a:rPr>
            <a:t>מותר</a:t>
          </a:r>
        </a:p>
        <a:p>
          <a:pPr rtl="1"/>
          <a:r>
            <a:rPr lang="he-IL" dirty="0"/>
            <a:t>ונראה מתוך דעתו שהוא פטור על נזקים שזבלו גרם</a:t>
          </a:r>
        </a:p>
      </dgm:t>
    </dgm:pt>
    <dgm:pt modelId="{FE9093F4-7BB1-4E9D-BA8F-38A90F074F7A}" type="parTrans" cxnId="{CCE8BC0A-F18C-41E0-9551-9088D7FE2FBE}">
      <dgm:prSet/>
      <dgm:spPr/>
      <dgm:t>
        <a:bodyPr/>
        <a:lstStyle/>
        <a:p>
          <a:pPr rtl="1"/>
          <a:endParaRPr lang="he-IL"/>
        </a:p>
      </dgm:t>
    </dgm:pt>
    <dgm:pt modelId="{36AD5BEF-F5EB-4D87-8A9E-882C12B08B8E}" type="sibTrans" cxnId="{CCE8BC0A-F18C-41E0-9551-9088D7FE2FBE}">
      <dgm:prSet/>
      <dgm:spPr/>
      <dgm:t>
        <a:bodyPr/>
        <a:lstStyle/>
        <a:p>
          <a:pPr rtl="1"/>
          <a:endParaRPr lang="he-IL"/>
        </a:p>
      </dgm:t>
    </dgm:pt>
    <dgm:pt modelId="{71808718-891C-427E-B462-684E39D9FBC0}">
      <dgm:prSet phldrT="[טקסט]" custT="1"/>
      <dgm:spPr/>
      <dgm:t>
        <a:bodyPr/>
        <a:lstStyle/>
        <a:p>
          <a:pPr rtl="1"/>
          <a:r>
            <a:rPr lang="he-IL" sz="4000" b="1" dirty="0"/>
            <a:t>תנא קמא במשנה</a:t>
          </a:r>
        </a:p>
      </dgm:t>
    </dgm:pt>
    <dgm:pt modelId="{DC11FADA-4C0C-4542-BAF8-D1FBAD322FD5}" type="parTrans" cxnId="{AD689F9E-306A-4D42-8BBF-3AF68A419177}">
      <dgm:prSet/>
      <dgm:spPr/>
      <dgm:t>
        <a:bodyPr/>
        <a:lstStyle/>
        <a:p>
          <a:pPr rtl="1"/>
          <a:endParaRPr lang="he-IL"/>
        </a:p>
      </dgm:t>
    </dgm:pt>
    <dgm:pt modelId="{23D91359-EB8C-40A5-BC28-78B0B4D26F41}" type="sibTrans" cxnId="{AD689F9E-306A-4D42-8BBF-3AF68A419177}">
      <dgm:prSet/>
      <dgm:spPr/>
      <dgm:t>
        <a:bodyPr/>
        <a:lstStyle/>
        <a:p>
          <a:pPr rtl="1"/>
          <a:endParaRPr lang="he-IL"/>
        </a:p>
      </dgm:t>
    </dgm:pt>
    <dgm:pt modelId="{FB02BA3F-7FBF-4E04-98EF-C032DCF6E0BA}">
      <dgm:prSet phldrT="[טקסט]"/>
      <dgm:spPr/>
      <dgm:t>
        <a:bodyPr/>
        <a:lstStyle/>
        <a:p>
          <a:pPr rtl="1"/>
          <a:r>
            <a:rPr lang="he-IL" b="1" dirty="0">
              <a:solidFill>
                <a:srgbClr val="FF0000"/>
              </a:solidFill>
            </a:rPr>
            <a:t>אסור</a:t>
          </a:r>
        </a:p>
        <a:p>
          <a:pPr rtl="1"/>
          <a:r>
            <a:rPr lang="he-IL" dirty="0"/>
            <a:t>ואם עשה כן- חייב בנזק של מי שנפגע</a:t>
          </a:r>
        </a:p>
      </dgm:t>
    </dgm:pt>
    <dgm:pt modelId="{4DE38C60-BD8A-4A0A-8421-9B4493516995}" type="parTrans" cxnId="{D9F0E380-2BFA-432D-A05E-BADAFF781E2E}">
      <dgm:prSet/>
      <dgm:spPr/>
      <dgm:t>
        <a:bodyPr/>
        <a:lstStyle/>
        <a:p>
          <a:pPr rtl="1"/>
          <a:endParaRPr lang="he-IL"/>
        </a:p>
      </dgm:t>
    </dgm:pt>
    <dgm:pt modelId="{4AD43FE7-20B6-43B5-8FEF-D0DDF6263BDE}" type="sibTrans" cxnId="{D9F0E380-2BFA-432D-A05E-BADAFF781E2E}">
      <dgm:prSet/>
      <dgm:spPr/>
      <dgm:t>
        <a:bodyPr/>
        <a:lstStyle/>
        <a:p>
          <a:pPr rtl="1"/>
          <a:endParaRPr lang="he-IL"/>
        </a:p>
      </dgm:t>
    </dgm:pt>
    <dgm:pt modelId="{5EEE0F40-354B-4167-BBE4-FF1D7F3B08AB}" type="pres">
      <dgm:prSet presAssocID="{3C0EB3F1-583F-43A8-98D1-1D2EA7F58C4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084F0C4-CC63-48C4-A82D-49022831537C}" type="pres">
      <dgm:prSet presAssocID="{CD441761-90D9-41E0-AD90-E4991388418B}" presName="hierRoot1" presStyleCnt="0"/>
      <dgm:spPr/>
    </dgm:pt>
    <dgm:pt modelId="{0459454F-64AC-48C5-8ADE-AB3D168F20A2}" type="pres">
      <dgm:prSet presAssocID="{CD441761-90D9-41E0-AD90-E4991388418B}" presName="composite" presStyleCnt="0"/>
      <dgm:spPr/>
    </dgm:pt>
    <dgm:pt modelId="{3EACB18D-06FD-4562-9A1E-3BBCC24B8F51}" type="pres">
      <dgm:prSet presAssocID="{CD441761-90D9-41E0-AD90-E4991388418B}" presName="background" presStyleLbl="node0" presStyleIdx="0" presStyleCnt="1"/>
      <dgm:spPr/>
    </dgm:pt>
    <dgm:pt modelId="{22D7CC5E-1A4F-4C5D-8251-6E0A1A07A806}" type="pres">
      <dgm:prSet presAssocID="{CD441761-90D9-41E0-AD90-E4991388418B}" presName="text" presStyleLbl="fgAcc0" presStyleIdx="0" presStyleCnt="1" custScaleX="150276">
        <dgm:presLayoutVars>
          <dgm:chPref val="3"/>
        </dgm:presLayoutVars>
      </dgm:prSet>
      <dgm:spPr/>
    </dgm:pt>
    <dgm:pt modelId="{FFED7026-2AA5-4185-8707-A0F4F4BAAE21}" type="pres">
      <dgm:prSet presAssocID="{CD441761-90D9-41E0-AD90-E4991388418B}" presName="hierChild2" presStyleCnt="0"/>
      <dgm:spPr/>
    </dgm:pt>
    <dgm:pt modelId="{09736008-EB6D-4DDF-AA43-819538293FFE}" type="pres">
      <dgm:prSet presAssocID="{F6C79BF6-87F3-4AFA-86BB-54654F191FBD}" presName="Name10" presStyleLbl="parChTrans1D2" presStyleIdx="0" presStyleCnt="2"/>
      <dgm:spPr/>
    </dgm:pt>
    <dgm:pt modelId="{37DA69B3-61AA-4361-9805-975265215207}" type="pres">
      <dgm:prSet presAssocID="{2F8784D9-4775-49B6-BBE0-E50D48A36B7F}" presName="hierRoot2" presStyleCnt="0"/>
      <dgm:spPr/>
    </dgm:pt>
    <dgm:pt modelId="{B57568FF-34E1-4369-8A4C-F7009A2E2D94}" type="pres">
      <dgm:prSet presAssocID="{2F8784D9-4775-49B6-BBE0-E50D48A36B7F}" presName="composite2" presStyleCnt="0"/>
      <dgm:spPr/>
    </dgm:pt>
    <dgm:pt modelId="{F6401D1B-EE1D-4FEA-8544-8EE3DDE051F3}" type="pres">
      <dgm:prSet presAssocID="{2F8784D9-4775-49B6-BBE0-E50D48A36B7F}" presName="background2" presStyleLbl="node2" presStyleIdx="0" presStyleCnt="2"/>
      <dgm:spPr/>
    </dgm:pt>
    <dgm:pt modelId="{741FC39D-1585-41D3-B7D3-CB5880533BAC}" type="pres">
      <dgm:prSet presAssocID="{2F8784D9-4775-49B6-BBE0-E50D48A36B7F}" presName="text2" presStyleLbl="fgAcc2" presStyleIdx="0" presStyleCnt="2">
        <dgm:presLayoutVars>
          <dgm:chPref val="3"/>
        </dgm:presLayoutVars>
      </dgm:prSet>
      <dgm:spPr/>
    </dgm:pt>
    <dgm:pt modelId="{E79BDD69-8E76-4F9B-966E-73D0248B687D}" type="pres">
      <dgm:prSet presAssocID="{2F8784D9-4775-49B6-BBE0-E50D48A36B7F}" presName="hierChild3" presStyleCnt="0"/>
      <dgm:spPr/>
    </dgm:pt>
    <dgm:pt modelId="{50B68B75-B07F-4A4B-A9B6-F361EFFAEB23}" type="pres">
      <dgm:prSet presAssocID="{FE9093F4-7BB1-4E9D-BA8F-38A90F074F7A}" presName="Name17" presStyleLbl="parChTrans1D3" presStyleIdx="0" presStyleCnt="2"/>
      <dgm:spPr/>
    </dgm:pt>
    <dgm:pt modelId="{E8FCAD84-BDC6-46F4-8B75-F6AF5DACE322}" type="pres">
      <dgm:prSet presAssocID="{D29B26DD-0BE6-4BFC-9921-3B73081D6ACF}" presName="hierRoot3" presStyleCnt="0"/>
      <dgm:spPr/>
    </dgm:pt>
    <dgm:pt modelId="{23024970-7159-4044-9BDE-DC5500CD4189}" type="pres">
      <dgm:prSet presAssocID="{D29B26DD-0BE6-4BFC-9921-3B73081D6ACF}" presName="composite3" presStyleCnt="0"/>
      <dgm:spPr/>
    </dgm:pt>
    <dgm:pt modelId="{1A61FFDA-E8E6-412D-8ECE-FF2B7499D7D3}" type="pres">
      <dgm:prSet presAssocID="{D29B26DD-0BE6-4BFC-9921-3B73081D6ACF}" presName="background3" presStyleLbl="node3" presStyleIdx="0" presStyleCnt="2"/>
      <dgm:spPr/>
    </dgm:pt>
    <dgm:pt modelId="{CF63AE68-89D4-41D8-9A38-322069C51193}" type="pres">
      <dgm:prSet presAssocID="{D29B26DD-0BE6-4BFC-9921-3B73081D6ACF}" presName="text3" presStyleLbl="fgAcc3" presStyleIdx="0" presStyleCnt="2" custScaleX="148127">
        <dgm:presLayoutVars>
          <dgm:chPref val="3"/>
        </dgm:presLayoutVars>
      </dgm:prSet>
      <dgm:spPr/>
    </dgm:pt>
    <dgm:pt modelId="{9AB963FF-6E5F-4CFA-9E72-C8CF0DB63FBF}" type="pres">
      <dgm:prSet presAssocID="{D29B26DD-0BE6-4BFC-9921-3B73081D6ACF}" presName="hierChild4" presStyleCnt="0"/>
      <dgm:spPr/>
    </dgm:pt>
    <dgm:pt modelId="{45BC5D67-613A-4354-850E-31D4D5C8047B}" type="pres">
      <dgm:prSet presAssocID="{DC11FADA-4C0C-4542-BAF8-D1FBAD322FD5}" presName="Name10" presStyleLbl="parChTrans1D2" presStyleIdx="1" presStyleCnt="2"/>
      <dgm:spPr/>
    </dgm:pt>
    <dgm:pt modelId="{BFED950B-7827-4FB9-837D-082D3B28DEFA}" type="pres">
      <dgm:prSet presAssocID="{71808718-891C-427E-B462-684E39D9FBC0}" presName="hierRoot2" presStyleCnt="0"/>
      <dgm:spPr/>
    </dgm:pt>
    <dgm:pt modelId="{35E8B0E4-11CB-40A4-BC6A-4F7FA367746D}" type="pres">
      <dgm:prSet presAssocID="{71808718-891C-427E-B462-684E39D9FBC0}" presName="composite2" presStyleCnt="0"/>
      <dgm:spPr/>
    </dgm:pt>
    <dgm:pt modelId="{2F6A9857-E51B-45E2-BF0D-A151EF9440FE}" type="pres">
      <dgm:prSet presAssocID="{71808718-891C-427E-B462-684E39D9FBC0}" presName="background2" presStyleLbl="node2" presStyleIdx="1" presStyleCnt="2"/>
      <dgm:spPr/>
    </dgm:pt>
    <dgm:pt modelId="{6CB816C1-DC77-4687-9620-FA3BF46E0655}" type="pres">
      <dgm:prSet presAssocID="{71808718-891C-427E-B462-684E39D9FBC0}" presName="text2" presStyleLbl="fgAcc2" presStyleIdx="1" presStyleCnt="2">
        <dgm:presLayoutVars>
          <dgm:chPref val="3"/>
        </dgm:presLayoutVars>
      </dgm:prSet>
      <dgm:spPr/>
    </dgm:pt>
    <dgm:pt modelId="{8B36E9BB-576D-4A9A-84BA-A136298590FF}" type="pres">
      <dgm:prSet presAssocID="{71808718-891C-427E-B462-684E39D9FBC0}" presName="hierChild3" presStyleCnt="0"/>
      <dgm:spPr/>
    </dgm:pt>
    <dgm:pt modelId="{CE6957DC-286F-42F4-AA25-647350351F89}" type="pres">
      <dgm:prSet presAssocID="{4DE38C60-BD8A-4A0A-8421-9B4493516995}" presName="Name17" presStyleLbl="parChTrans1D3" presStyleIdx="1" presStyleCnt="2"/>
      <dgm:spPr/>
    </dgm:pt>
    <dgm:pt modelId="{E29EFD41-312D-44FD-8956-C8F5F8D7B648}" type="pres">
      <dgm:prSet presAssocID="{FB02BA3F-7FBF-4E04-98EF-C032DCF6E0BA}" presName="hierRoot3" presStyleCnt="0"/>
      <dgm:spPr/>
    </dgm:pt>
    <dgm:pt modelId="{59341D41-4A67-47FA-BAF5-49CC6409EB43}" type="pres">
      <dgm:prSet presAssocID="{FB02BA3F-7FBF-4E04-98EF-C032DCF6E0BA}" presName="composite3" presStyleCnt="0"/>
      <dgm:spPr/>
    </dgm:pt>
    <dgm:pt modelId="{31B39FF2-FEE7-4685-8817-8FB9110E8E77}" type="pres">
      <dgm:prSet presAssocID="{FB02BA3F-7FBF-4E04-98EF-C032DCF6E0BA}" presName="background3" presStyleLbl="node3" presStyleIdx="1" presStyleCnt="2"/>
      <dgm:spPr/>
    </dgm:pt>
    <dgm:pt modelId="{EAAEB157-590B-4EA9-8DC2-D3F6B41CEF61}" type="pres">
      <dgm:prSet presAssocID="{FB02BA3F-7FBF-4E04-98EF-C032DCF6E0BA}" presName="text3" presStyleLbl="fgAcc3" presStyleIdx="1" presStyleCnt="2">
        <dgm:presLayoutVars>
          <dgm:chPref val="3"/>
        </dgm:presLayoutVars>
      </dgm:prSet>
      <dgm:spPr/>
    </dgm:pt>
    <dgm:pt modelId="{DA1585EE-D2C7-41B1-886D-B5FC4EEEC57A}" type="pres">
      <dgm:prSet presAssocID="{FB02BA3F-7FBF-4E04-98EF-C032DCF6E0BA}" presName="hierChild4" presStyleCnt="0"/>
      <dgm:spPr/>
    </dgm:pt>
  </dgm:ptLst>
  <dgm:cxnLst>
    <dgm:cxn modelId="{74ED682B-4846-4FC6-9809-AAB80908DC17}" type="presOf" srcId="{4DE38C60-BD8A-4A0A-8421-9B4493516995}" destId="{CE6957DC-286F-42F4-AA25-647350351F89}" srcOrd="0" destOrd="0" presId="urn:microsoft.com/office/officeart/2005/8/layout/hierarchy1"/>
    <dgm:cxn modelId="{3CA10852-FEA0-4418-9139-AAB5F75C0C95}" srcId="{CD441761-90D9-41E0-AD90-E4991388418B}" destId="{2F8784D9-4775-49B6-BBE0-E50D48A36B7F}" srcOrd="0" destOrd="0" parTransId="{F6C79BF6-87F3-4AFA-86BB-54654F191FBD}" sibTransId="{2D651C5F-2899-4E62-A804-F2AF0A14DD91}"/>
    <dgm:cxn modelId="{7E36AC15-7AD4-4B42-AB30-353287B68B84}" type="presOf" srcId="{DC11FADA-4C0C-4542-BAF8-D1FBAD322FD5}" destId="{45BC5D67-613A-4354-850E-31D4D5C8047B}" srcOrd="0" destOrd="0" presId="urn:microsoft.com/office/officeart/2005/8/layout/hierarchy1"/>
    <dgm:cxn modelId="{1EE1F6A3-97ED-49E0-AF48-A01D3CA42F0A}" type="presOf" srcId="{FE9093F4-7BB1-4E9D-BA8F-38A90F074F7A}" destId="{50B68B75-B07F-4A4B-A9B6-F361EFFAEB23}" srcOrd="0" destOrd="0" presId="urn:microsoft.com/office/officeart/2005/8/layout/hierarchy1"/>
    <dgm:cxn modelId="{557B71EB-A8E4-4B37-83B2-82546D2B8A67}" type="presOf" srcId="{CD441761-90D9-41E0-AD90-E4991388418B}" destId="{22D7CC5E-1A4F-4C5D-8251-6E0A1A07A806}" srcOrd="0" destOrd="0" presId="urn:microsoft.com/office/officeart/2005/8/layout/hierarchy1"/>
    <dgm:cxn modelId="{08994E87-C75E-4484-A873-200F768F2618}" type="presOf" srcId="{F6C79BF6-87F3-4AFA-86BB-54654F191FBD}" destId="{09736008-EB6D-4DDF-AA43-819538293FFE}" srcOrd="0" destOrd="0" presId="urn:microsoft.com/office/officeart/2005/8/layout/hierarchy1"/>
    <dgm:cxn modelId="{51DB43D7-4C5E-4825-8957-7B162C2A12CC}" type="presOf" srcId="{2F8784D9-4775-49B6-BBE0-E50D48A36B7F}" destId="{741FC39D-1585-41D3-B7D3-CB5880533BAC}" srcOrd="0" destOrd="0" presId="urn:microsoft.com/office/officeart/2005/8/layout/hierarchy1"/>
    <dgm:cxn modelId="{27E6D460-D924-4483-94E9-4804675B8A5E}" type="presOf" srcId="{FB02BA3F-7FBF-4E04-98EF-C032DCF6E0BA}" destId="{EAAEB157-590B-4EA9-8DC2-D3F6B41CEF61}" srcOrd="0" destOrd="0" presId="urn:microsoft.com/office/officeart/2005/8/layout/hierarchy1"/>
    <dgm:cxn modelId="{CCE8BC0A-F18C-41E0-9551-9088D7FE2FBE}" srcId="{2F8784D9-4775-49B6-BBE0-E50D48A36B7F}" destId="{D29B26DD-0BE6-4BFC-9921-3B73081D6ACF}" srcOrd="0" destOrd="0" parTransId="{FE9093F4-7BB1-4E9D-BA8F-38A90F074F7A}" sibTransId="{36AD5BEF-F5EB-4D87-8A9E-882C12B08B8E}"/>
    <dgm:cxn modelId="{D9F0E380-2BFA-432D-A05E-BADAFF781E2E}" srcId="{71808718-891C-427E-B462-684E39D9FBC0}" destId="{FB02BA3F-7FBF-4E04-98EF-C032DCF6E0BA}" srcOrd="0" destOrd="0" parTransId="{4DE38C60-BD8A-4A0A-8421-9B4493516995}" sibTransId="{4AD43FE7-20B6-43B5-8FEF-D0DDF6263BDE}"/>
    <dgm:cxn modelId="{D0652D5B-600C-4BE9-923C-0D517A215426}" type="presOf" srcId="{71808718-891C-427E-B462-684E39D9FBC0}" destId="{6CB816C1-DC77-4687-9620-FA3BF46E0655}" srcOrd="0" destOrd="0" presId="urn:microsoft.com/office/officeart/2005/8/layout/hierarchy1"/>
    <dgm:cxn modelId="{09DC69D3-69DC-472B-998D-E7261551085E}" srcId="{3C0EB3F1-583F-43A8-98D1-1D2EA7F58C48}" destId="{CD441761-90D9-41E0-AD90-E4991388418B}" srcOrd="0" destOrd="0" parTransId="{FA5C33F4-E5CD-41D4-A911-61ED4C3830F4}" sibTransId="{8804651C-8F11-479A-A18B-22EDC58821D7}"/>
    <dgm:cxn modelId="{2E782B58-86C5-4FE2-BA29-4B0D08F38C9B}" type="presOf" srcId="{3C0EB3F1-583F-43A8-98D1-1D2EA7F58C48}" destId="{5EEE0F40-354B-4167-BBE4-FF1D7F3B08AB}" srcOrd="0" destOrd="0" presId="urn:microsoft.com/office/officeart/2005/8/layout/hierarchy1"/>
    <dgm:cxn modelId="{AD689F9E-306A-4D42-8BBF-3AF68A419177}" srcId="{CD441761-90D9-41E0-AD90-E4991388418B}" destId="{71808718-891C-427E-B462-684E39D9FBC0}" srcOrd="1" destOrd="0" parTransId="{DC11FADA-4C0C-4542-BAF8-D1FBAD322FD5}" sibTransId="{23D91359-EB8C-40A5-BC28-78B0B4D26F41}"/>
    <dgm:cxn modelId="{9929602F-43F2-4564-800B-EF94979BEF67}" type="presOf" srcId="{D29B26DD-0BE6-4BFC-9921-3B73081D6ACF}" destId="{CF63AE68-89D4-41D8-9A38-322069C51193}" srcOrd="0" destOrd="0" presId="urn:microsoft.com/office/officeart/2005/8/layout/hierarchy1"/>
    <dgm:cxn modelId="{4DDC5749-E3CA-41CE-9008-D238676D68B7}" type="presParOf" srcId="{5EEE0F40-354B-4167-BBE4-FF1D7F3B08AB}" destId="{A084F0C4-CC63-48C4-A82D-49022831537C}" srcOrd="0" destOrd="0" presId="urn:microsoft.com/office/officeart/2005/8/layout/hierarchy1"/>
    <dgm:cxn modelId="{372FE822-97AA-4CAF-808E-B3BA6FD082EE}" type="presParOf" srcId="{A084F0C4-CC63-48C4-A82D-49022831537C}" destId="{0459454F-64AC-48C5-8ADE-AB3D168F20A2}" srcOrd="0" destOrd="0" presId="urn:microsoft.com/office/officeart/2005/8/layout/hierarchy1"/>
    <dgm:cxn modelId="{CD0F5953-BB74-4107-8175-CC1C224ACC1D}" type="presParOf" srcId="{0459454F-64AC-48C5-8ADE-AB3D168F20A2}" destId="{3EACB18D-06FD-4562-9A1E-3BBCC24B8F51}" srcOrd="0" destOrd="0" presId="urn:microsoft.com/office/officeart/2005/8/layout/hierarchy1"/>
    <dgm:cxn modelId="{4ED1A6A8-A751-417D-A4DE-0CECAF880053}" type="presParOf" srcId="{0459454F-64AC-48C5-8ADE-AB3D168F20A2}" destId="{22D7CC5E-1A4F-4C5D-8251-6E0A1A07A806}" srcOrd="1" destOrd="0" presId="urn:microsoft.com/office/officeart/2005/8/layout/hierarchy1"/>
    <dgm:cxn modelId="{FA05D70F-1FFA-4402-8663-620ADF64DD49}" type="presParOf" srcId="{A084F0C4-CC63-48C4-A82D-49022831537C}" destId="{FFED7026-2AA5-4185-8707-A0F4F4BAAE21}" srcOrd="1" destOrd="0" presId="urn:microsoft.com/office/officeart/2005/8/layout/hierarchy1"/>
    <dgm:cxn modelId="{C7AD0288-2E85-453A-B0EC-8009FE621AC7}" type="presParOf" srcId="{FFED7026-2AA5-4185-8707-A0F4F4BAAE21}" destId="{09736008-EB6D-4DDF-AA43-819538293FFE}" srcOrd="0" destOrd="0" presId="urn:microsoft.com/office/officeart/2005/8/layout/hierarchy1"/>
    <dgm:cxn modelId="{5B2AB582-A88C-4A3D-8042-C42F9DC83F45}" type="presParOf" srcId="{FFED7026-2AA5-4185-8707-A0F4F4BAAE21}" destId="{37DA69B3-61AA-4361-9805-975265215207}" srcOrd="1" destOrd="0" presId="urn:microsoft.com/office/officeart/2005/8/layout/hierarchy1"/>
    <dgm:cxn modelId="{DECDF919-B2CC-4ACA-8C70-560171FDFE60}" type="presParOf" srcId="{37DA69B3-61AA-4361-9805-975265215207}" destId="{B57568FF-34E1-4369-8A4C-F7009A2E2D94}" srcOrd="0" destOrd="0" presId="urn:microsoft.com/office/officeart/2005/8/layout/hierarchy1"/>
    <dgm:cxn modelId="{1FB5CA25-8EF2-4642-BEA4-12F46B8ED4CC}" type="presParOf" srcId="{B57568FF-34E1-4369-8A4C-F7009A2E2D94}" destId="{F6401D1B-EE1D-4FEA-8544-8EE3DDE051F3}" srcOrd="0" destOrd="0" presId="urn:microsoft.com/office/officeart/2005/8/layout/hierarchy1"/>
    <dgm:cxn modelId="{0CCB92C2-1303-4497-9347-4A39F0205AC5}" type="presParOf" srcId="{B57568FF-34E1-4369-8A4C-F7009A2E2D94}" destId="{741FC39D-1585-41D3-B7D3-CB5880533BAC}" srcOrd="1" destOrd="0" presId="urn:microsoft.com/office/officeart/2005/8/layout/hierarchy1"/>
    <dgm:cxn modelId="{1CD1B5D1-374C-4A1C-8A13-9FE0E0BBBE30}" type="presParOf" srcId="{37DA69B3-61AA-4361-9805-975265215207}" destId="{E79BDD69-8E76-4F9B-966E-73D0248B687D}" srcOrd="1" destOrd="0" presId="urn:microsoft.com/office/officeart/2005/8/layout/hierarchy1"/>
    <dgm:cxn modelId="{0146B10C-FF66-4345-8C1B-73396989B542}" type="presParOf" srcId="{E79BDD69-8E76-4F9B-966E-73D0248B687D}" destId="{50B68B75-B07F-4A4B-A9B6-F361EFFAEB23}" srcOrd="0" destOrd="0" presId="urn:microsoft.com/office/officeart/2005/8/layout/hierarchy1"/>
    <dgm:cxn modelId="{260191E5-0240-4322-A9ED-172E1141BB31}" type="presParOf" srcId="{E79BDD69-8E76-4F9B-966E-73D0248B687D}" destId="{E8FCAD84-BDC6-46F4-8B75-F6AF5DACE322}" srcOrd="1" destOrd="0" presId="urn:microsoft.com/office/officeart/2005/8/layout/hierarchy1"/>
    <dgm:cxn modelId="{7272B080-4F8E-42CD-AFEC-16C1E9704807}" type="presParOf" srcId="{E8FCAD84-BDC6-46F4-8B75-F6AF5DACE322}" destId="{23024970-7159-4044-9BDE-DC5500CD4189}" srcOrd="0" destOrd="0" presId="urn:microsoft.com/office/officeart/2005/8/layout/hierarchy1"/>
    <dgm:cxn modelId="{F1D6A2CA-7EEE-429B-B2B1-23469E48BF7B}" type="presParOf" srcId="{23024970-7159-4044-9BDE-DC5500CD4189}" destId="{1A61FFDA-E8E6-412D-8ECE-FF2B7499D7D3}" srcOrd="0" destOrd="0" presId="urn:microsoft.com/office/officeart/2005/8/layout/hierarchy1"/>
    <dgm:cxn modelId="{42070153-4C15-4262-871C-9F75D90BC2FB}" type="presParOf" srcId="{23024970-7159-4044-9BDE-DC5500CD4189}" destId="{CF63AE68-89D4-41D8-9A38-322069C51193}" srcOrd="1" destOrd="0" presId="urn:microsoft.com/office/officeart/2005/8/layout/hierarchy1"/>
    <dgm:cxn modelId="{0E133BFA-8C8E-49D9-ADF7-17994D67FE96}" type="presParOf" srcId="{E8FCAD84-BDC6-46F4-8B75-F6AF5DACE322}" destId="{9AB963FF-6E5F-4CFA-9E72-C8CF0DB63FBF}" srcOrd="1" destOrd="0" presId="urn:microsoft.com/office/officeart/2005/8/layout/hierarchy1"/>
    <dgm:cxn modelId="{1BD82543-1444-416A-8435-C1154EC6CF53}" type="presParOf" srcId="{FFED7026-2AA5-4185-8707-A0F4F4BAAE21}" destId="{45BC5D67-613A-4354-850E-31D4D5C8047B}" srcOrd="2" destOrd="0" presId="urn:microsoft.com/office/officeart/2005/8/layout/hierarchy1"/>
    <dgm:cxn modelId="{349694A0-6033-4414-BB3D-4457FF2C9FEC}" type="presParOf" srcId="{FFED7026-2AA5-4185-8707-A0F4F4BAAE21}" destId="{BFED950B-7827-4FB9-837D-082D3B28DEFA}" srcOrd="3" destOrd="0" presId="urn:microsoft.com/office/officeart/2005/8/layout/hierarchy1"/>
    <dgm:cxn modelId="{52929D5A-AE27-4C93-B2EC-4F0A376A9156}" type="presParOf" srcId="{BFED950B-7827-4FB9-837D-082D3B28DEFA}" destId="{35E8B0E4-11CB-40A4-BC6A-4F7FA367746D}" srcOrd="0" destOrd="0" presId="urn:microsoft.com/office/officeart/2005/8/layout/hierarchy1"/>
    <dgm:cxn modelId="{14E0909A-5443-4F1A-8C6C-24CEA326D357}" type="presParOf" srcId="{35E8B0E4-11CB-40A4-BC6A-4F7FA367746D}" destId="{2F6A9857-E51B-45E2-BF0D-A151EF9440FE}" srcOrd="0" destOrd="0" presId="urn:microsoft.com/office/officeart/2005/8/layout/hierarchy1"/>
    <dgm:cxn modelId="{9E1BAEEA-E1BB-48B3-9E8B-7C9F422CFECD}" type="presParOf" srcId="{35E8B0E4-11CB-40A4-BC6A-4F7FA367746D}" destId="{6CB816C1-DC77-4687-9620-FA3BF46E0655}" srcOrd="1" destOrd="0" presId="urn:microsoft.com/office/officeart/2005/8/layout/hierarchy1"/>
    <dgm:cxn modelId="{1E9411A3-CDCD-45DE-999A-6071B7F3F932}" type="presParOf" srcId="{BFED950B-7827-4FB9-837D-082D3B28DEFA}" destId="{8B36E9BB-576D-4A9A-84BA-A136298590FF}" srcOrd="1" destOrd="0" presId="urn:microsoft.com/office/officeart/2005/8/layout/hierarchy1"/>
    <dgm:cxn modelId="{57FA87EC-1450-47A1-BEE6-365C2E9A5236}" type="presParOf" srcId="{8B36E9BB-576D-4A9A-84BA-A136298590FF}" destId="{CE6957DC-286F-42F4-AA25-647350351F89}" srcOrd="0" destOrd="0" presId="urn:microsoft.com/office/officeart/2005/8/layout/hierarchy1"/>
    <dgm:cxn modelId="{13E6C250-7CAF-49A5-BA67-42A8A3C2B367}" type="presParOf" srcId="{8B36E9BB-576D-4A9A-84BA-A136298590FF}" destId="{E29EFD41-312D-44FD-8956-C8F5F8D7B648}" srcOrd="1" destOrd="0" presId="urn:microsoft.com/office/officeart/2005/8/layout/hierarchy1"/>
    <dgm:cxn modelId="{2CB0EBDF-E30D-4E99-92BA-FD4814FACA41}" type="presParOf" srcId="{E29EFD41-312D-44FD-8956-C8F5F8D7B648}" destId="{59341D41-4A67-47FA-BAF5-49CC6409EB43}" srcOrd="0" destOrd="0" presId="urn:microsoft.com/office/officeart/2005/8/layout/hierarchy1"/>
    <dgm:cxn modelId="{8127E360-07B5-484B-94D7-AA5F9D887312}" type="presParOf" srcId="{59341D41-4A67-47FA-BAF5-49CC6409EB43}" destId="{31B39FF2-FEE7-4685-8817-8FB9110E8E77}" srcOrd="0" destOrd="0" presId="urn:microsoft.com/office/officeart/2005/8/layout/hierarchy1"/>
    <dgm:cxn modelId="{5EE4AD32-2BAD-4505-97D3-842761513D22}" type="presParOf" srcId="{59341D41-4A67-47FA-BAF5-49CC6409EB43}" destId="{EAAEB157-590B-4EA9-8DC2-D3F6B41CEF61}" srcOrd="1" destOrd="0" presId="urn:microsoft.com/office/officeart/2005/8/layout/hierarchy1"/>
    <dgm:cxn modelId="{43E650F3-813C-45ED-98E1-5059F3F500DF}" type="presParOf" srcId="{E29EFD41-312D-44FD-8956-C8F5F8D7B648}" destId="{DA1585EE-D2C7-41B1-886D-B5FC4EEEC5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3B2F30-968D-4B12-8532-5ADAF4B5D1EA}" type="doc">
      <dgm:prSet loTypeId="urn:microsoft.com/office/officeart/2005/8/layout/hierarchy3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B49F9B8F-DF87-4DFF-BC8F-40384DB3C8B0}">
      <dgm:prSet phldrT="[טקסט]"/>
      <dgm:spPr/>
      <dgm:t>
        <a:bodyPr/>
        <a:lstStyle/>
        <a:p>
          <a:pPr rtl="1"/>
          <a:r>
            <a:rPr lang="he-IL" b="1" dirty="0">
              <a:solidFill>
                <a:srgbClr val="FF0000"/>
              </a:solidFill>
            </a:rPr>
            <a:t>מתי רבי יהודה מודה ש"כל הקודם בהן זכה"?</a:t>
          </a:r>
        </a:p>
      </dgm:t>
    </dgm:pt>
    <dgm:pt modelId="{28D32ACD-3B83-4855-9177-2A338DC05A23}" type="parTrans" cxnId="{9435E5CA-6A41-4AAF-BB8B-F016F5C80BE7}">
      <dgm:prSet/>
      <dgm:spPr/>
      <dgm:t>
        <a:bodyPr/>
        <a:lstStyle/>
        <a:p>
          <a:pPr rtl="1"/>
          <a:endParaRPr lang="he-IL"/>
        </a:p>
      </dgm:t>
    </dgm:pt>
    <dgm:pt modelId="{09056553-7C90-4D3F-9CD5-4EA26247E75B}" type="sibTrans" cxnId="{9435E5CA-6A41-4AAF-BB8B-F016F5C80BE7}">
      <dgm:prSet/>
      <dgm:spPr/>
      <dgm:t>
        <a:bodyPr/>
        <a:lstStyle/>
        <a:p>
          <a:pPr rtl="1"/>
          <a:endParaRPr lang="he-IL"/>
        </a:p>
      </dgm:t>
    </dgm:pt>
    <dgm:pt modelId="{59DCEEF3-3BEB-49CA-B65D-2BEA9D12ECE9}">
      <dgm:prSet phldrT="[טקסט]"/>
      <dgm:spPr/>
      <dgm:t>
        <a:bodyPr/>
        <a:lstStyle/>
        <a:p>
          <a:pPr rtl="1"/>
          <a:r>
            <a:rPr lang="he-IL" dirty="0" err="1"/>
            <a:t>הרא"ש</a:t>
          </a:r>
          <a:endParaRPr lang="he-IL" dirty="0"/>
        </a:p>
      </dgm:t>
    </dgm:pt>
    <dgm:pt modelId="{7393A3A5-DCDE-471A-9CED-44A207E03261}" type="parTrans" cxnId="{C2E2B84D-1357-4351-8F1D-853F9E74BC88}">
      <dgm:prSet/>
      <dgm:spPr/>
      <dgm:t>
        <a:bodyPr/>
        <a:lstStyle/>
        <a:p>
          <a:pPr rtl="1"/>
          <a:endParaRPr lang="he-IL"/>
        </a:p>
      </dgm:t>
    </dgm:pt>
    <dgm:pt modelId="{41446620-5F8A-4104-99FD-9C11366505B2}" type="sibTrans" cxnId="{C2E2B84D-1357-4351-8F1D-853F9E74BC88}">
      <dgm:prSet/>
      <dgm:spPr/>
      <dgm:t>
        <a:bodyPr/>
        <a:lstStyle/>
        <a:p>
          <a:pPr rtl="1"/>
          <a:endParaRPr lang="he-IL"/>
        </a:p>
      </dgm:t>
    </dgm:pt>
    <dgm:pt modelId="{F8EAA2E0-5616-4D16-9D41-C9E13690AB08}">
      <dgm:prSet phldrT="[טקסט]"/>
      <dgm:spPr/>
      <dgm:t>
        <a:bodyPr/>
        <a:lstStyle/>
        <a:p>
          <a:pPr rtl="1"/>
          <a:r>
            <a:rPr lang="he-IL" dirty="0"/>
            <a:t>אם הזבל שלו הזיק בפועל, כבר מותר לכולם לזכות בו, כי נגמר ההיתר להניחו</a:t>
          </a:r>
        </a:p>
      </dgm:t>
    </dgm:pt>
    <dgm:pt modelId="{915B5F5E-2113-40B2-AEFD-42EF5B7C63EF}" type="parTrans" cxnId="{7C84EEBF-357C-4E27-A381-3A1794DB91ED}">
      <dgm:prSet/>
      <dgm:spPr/>
      <dgm:t>
        <a:bodyPr/>
        <a:lstStyle/>
        <a:p>
          <a:pPr rtl="1"/>
          <a:endParaRPr lang="he-IL"/>
        </a:p>
      </dgm:t>
    </dgm:pt>
    <dgm:pt modelId="{3AAD5DC2-6B7D-4B6A-AF72-34C615BC41F1}" type="sibTrans" cxnId="{7C84EEBF-357C-4E27-A381-3A1794DB91ED}">
      <dgm:prSet/>
      <dgm:spPr/>
      <dgm:t>
        <a:bodyPr/>
        <a:lstStyle/>
        <a:p>
          <a:pPr rtl="1"/>
          <a:endParaRPr lang="he-IL"/>
        </a:p>
      </dgm:t>
    </dgm:pt>
    <dgm:pt modelId="{B801A2A6-9095-4637-AA03-A8D444D9F18C}">
      <dgm:prSet phldrT="[טקסט]"/>
      <dgm:spPr/>
      <dgm:t>
        <a:bodyPr/>
        <a:lstStyle/>
        <a:p>
          <a:pPr rtl="1"/>
          <a:r>
            <a:rPr lang="he-IL" dirty="0"/>
            <a:t>התוספות</a:t>
          </a:r>
        </a:p>
      </dgm:t>
    </dgm:pt>
    <dgm:pt modelId="{0F1CD919-6B28-4C46-978E-44F34FEC942A}" type="parTrans" cxnId="{0788C08B-C33D-4DEF-9987-81B968B1919D}">
      <dgm:prSet/>
      <dgm:spPr/>
      <dgm:t>
        <a:bodyPr/>
        <a:lstStyle/>
        <a:p>
          <a:pPr rtl="1"/>
          <a:endParaRPr lang="he-IL"/>
        </a:p>
      </dgm:t>
    </dgm:pt>
    <dgm:pt modelId="{5AD9E4A2-C88C-4159-B64C-B57B4C1C99D6}" type="sibTrans" cxnId="{0788C08B-C33D-4DEF-9987-81B968B1919D}">
      <dgm:prSet/>
      <dgm:spPr/>
      <dgm:t>
        <a:bodyPr/>
        <a:lstStyle/>
        <a:p>
          <a:pPr rtl="1"/>
          <a:endParaRPr lang="he-IL"/>
        </a:p>
      </dgm:t>
    </dgm:pt>
    <dgm:pt modelId="{BAE6845C-6AA3-4C3A-BAEA-9FC285DA1428}">
      <dgm:prSet phldrT="[טקסט]"/>
      <dgm:spPr/>
      <dgm:t>
        <a:bodyPr/>
        <a:lstStyle/>
        <a:p>
          <a:pPr rtl="1"/>
          <a:r>
            <a:rPr lang="he-IL" dirty="0"/>
            <a:t>כשהשהה את הזבל שלו ברשות הרבים למשך תקופה העולה על 30 יום</a:t>
          </a:r>
        </a:p>
      </dgm:t>
    </dgm:pt>
    <dgm:pt modelId="{37E86D33-098D-4AD3-9D41-E3E9000094DE}" type="parTrans" cxnId="{DB2BDC80-62F1-45FB-88F6-21C6E1DF50B0}">
      <dgm:prSet/>
      <dgm:spPr/>
      <dgm:t>
        <a:bodyPr/>
        <a:lstStyle/>
        <a:p>
          <a:pPr rtl="1"/>
          <a:endParaRPr lang="he-IL"/>
        </a:p>
      </dgm:t>
    </dgm:pt>
    <dgm:pt modelId="{8F21F9FA-AC45-4899-B1D1-109D726B03C5}" type="sibTrans" cxnId="{DB2BDC80-62F1-45FB-88F6-21C6E1DF50B0}">
      <dgm:prSet/>
      <dgm:spPr/>
      <dgm:t>
        <a:bodyPr/>
        <a:lstStyle/>
        <a:p>
          <a:pPr rtl="1"/>
          <a:endParaRPr lang="he-IL"/>
        </a:p>
      </dgm:t>
    </dgm:pt>
    <dgm:pt modelId="{F49A0B37-F871-48AA-8973-16032E40F810}" type="pres">
      <dgm:prSet presAssocID="{293B2F30-968D-4B12-8532-5ADAF4B5D1E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92AB65F-7627-401B-A5B7-DD933461CDD4}" type="pres">
      <dgm:prSet presAssocID="{B49F9B8F-DF87-4DFF-BC8F-40384DB3C8B0}" presName="root" presStyleCnt="0"/>
      <dgm:spPr/>
    </dgm:pt>
    <dgm:pt modelId="{D3D52224-812A-4E68-B4FD-89E73875BE00}" type="pres">
      <dgm:prSet presAssocID="{B49F9B8F-DF87-4DFF-BC8F-40384DB3C8B0}" presName="rootComposite" presStyleCnt="0"/>
      <dgm:spPr/>
    </dgm:pt>
    <dgm:pt modelId="{479F9021-4ABE-4E02-BD7D-7306394ABF1A}" type="pres">
      <dgm:prSet presAssocID="{B49F9B8F-DF87-4DFF-BC8F-40384DB3C8B0}" presName="rootText" presStyleLbl="node1" presStyleIdx="0" presStyleCnt="1" custScaleX="194529"/>
      <dgm:spPr/>
    </dgm:pt>
    <dgm:pt modelId="{193AC3C9-F380-4260-A750-F5F0BB97AAD9}" type="pres">
      <dgm:prSet presAssocID="{B49F9B8F-DF87-4DFF-BC8F-40384DB3C8B0}" presName="rootConnector" presStyleLbl="node1" presStyleIdx="0" presStyleCnt="1"/>
      <dgm:spPr/>
    </dgm:pt>
    <dgm:pt modelId="{B7F65DF8-61D6-4189-B952-C8A4DAF9C792}" type="pres">
      <dgm:prSet presAssocID="{B49F9B8F-DF87-4DFF-BC8F-40384DB3C8B0}" presName="childShape" presStyleCnt="0"/>
      <dgm:spPr/>
    </dgm:pt>
    <dgm:pt modelId="{179A18D2-6D1F-4CFD-9CCF-540361C187B9}" type="pres">
      <dgm:prSet presAssocID="{7393A3A5-DCDE-471A-9CED-44A207E03261}" presName="Name13" presStyleLbl="parChTrans1D2" presStyleIdx="0" presStyleCnt="2"/>
      <dgm:spPr/>
    </dgm:pt>
    <dgm:pt modelId="{46C99233-81BF-48E1-B5E9-0D754050CDB2}" type="pres">
      <dgm:prSet presAssocID="{59DCEEF3-3BEB-49CA-B65D-2BEA9D12ECE9}" presName="childText" presStyleLbl="bgAcc1" presStyleIdx="0" presStyleCnt="2" custLinFactNeighborX="93645" custLinFactNeighborY="-5972">
        <dgm:presLayoutVars>
          <dgm:bulletEnabled val="1"/>
        </dgm:presLayoutVars>
      </dgm:prSet>
      <dgm:spPr/>
    </dgm:pt>
    <dgm:pt modelId="{B4356BE9-20D6-468B-9EBD-A81EEA86DCFC}" type="pres">
      <dgm:prSet presAssocID="{0F1CD919-6B28-4C46-978E-44F34FEC942A}" presName="Name13" presStyleLbl="parChTrans1D2" presStyleIdx="1" presStyleCnt="2"/>
      <dgm:spPr/>
    </dgm:pt>
    <dgm:pt modelId="{66376E3D-ED19-4F45-AE91-821BFEB298A8}" type="pres">
      <dgm:prSet presAssocID="{B801A2A6-9095-4637-AA03-A8D444D9F18C}" presName="childText" presStyleLbl="bgAcc1" presStyleIdx="1" presStyleCnt="2" custLinFactNeighborX="-339" custLinFactNeighborY="-18458">
        <dgm:presLayoutVars>
          <dgm:bulletEnabled val="1"/>
        </dgm:presLayoutVars>
      </dgm:prSet>
      <dgm:spPr/>
    </dgm:pt>
  </dgm:ptLst>
  <dgm:cxnLst>
    <dgm:cxn modelId="{DB2BDC80-62F1-45FB-88F6-21C6E1DF50B0}" srcId="{B801A2A6-9095-4637-AA03-A8D444D9F18C}" destId="{BAE6845C-6AA3-4C3A-BAEA-9FC285DA1428}" srcOrd="0" destOrd="0" parTransId="{37E86D33-098D-4AD3-9D41-E3E9000094DE}" sibTransId="{8F21F9FA-AC45-4899-B1D1-109D726B03C5}"/>
    <dgm:cxn modelId="{BFEB4E11-3269-4049-B5E4-53235C1DC35E}" type="presOf" srcId="{B801A2A6-9095-4637-AA03-A8D444D9F18C}" destId="{66376E3D-ED19-4F45-AE91-821BFEB298A8}" srcOrd="0" destOrd="0" presId="urn:microsoft.com/office/officeart/2005/8/layout/hierarchy3"/>
    <dgm:cxn modelId="{C2E2B84D-1357-4351-8F1D-853F9E74BC88}" srcId="{B49F9B8F-DF87-4DFF-BC8F-40384DB3C8B0}" destId="{59DCEEF3-3BEB-49CA-B65D-2BEA9D12ECE9}" srcOrd="0" destOrd="0" parTransId="{7393A3A5-DCDE-471A-9CED-44A207E03261}" sibTransId="{41446620-5F8A-4104-99FD-9C11366505B2}"/>
    <dgm:cxn modelId="{B71A8557-51FD-49D6-BCBE-8B77A73A3075}" type="presOf" srcId="{0F1CD919-6B28-4C46-978E-44F34FEC942A}" destId="{B4356BE9-20D6-468B-9EBD-A81EEA86DCFC}" srcOrd="0" destOrd="0" presId="urn:microsoft.com/office/officeart/2005/8/layout/hierarchy3"/>
    <dgm:cxn modelId="{4EA56764-6920-4D7D-83B2-381AA6214371}" type="presOf" srcId="{F8EAA2E0-5616-4D16-9D41-C9E13690AB08}" destId="{46C99233-81BF-48E1-B5E9-0D754050CDB2}" srcOrd="0" destOrd="1" presId="urn:microsoft.com/office/officeart/2005/8/layout/hierarchy3"/>
    <dgm:cxn modelId="{9435E5CA-6A41-4AAF-BB8B-F016F5C80BE7}" srcId="{293B2F30-968D-4B12-8532-5ADAF4B5D1EA}" destId="{B49F9B8F-DF87-4DFF-BC8F-40384DB3C8B0}" srcOrd="0" destOrd="0" parTransId="{28D32ACD-3B83-4855-9177-2A338DC05A23}" sibTransId="{09056553-7C90-4D3F-9CD5-4EA26247E75B}"/>
    <dgm:cxn modelId="{C0EC7D57-BA07-42C9-9A91-DCBEC057C5F1}" type="presOf" srcId="{BAE6845C-6AA3-4C3A-BAEA-9FC285DA1428}" destId="{66376E3D-ED19-4F45-AE91-821BFEB298A8}" srcOrd="0" destOrd="1" presId="urn:microsoft.com/office/officeart/2005/8/layout/hierarchy3"/>
    <dgm:cxn modelId="{3909D280-1926-434E-8112-0BEACBE90AAA}" type="presOf" srcId="{7393A3A5-DCDE-471A-9CED-44A207E03261}" destId="{179A18D2-6D1F-4CFD-9CCF-540361C187B9}" srcOrd="0" destOrd="0" presId="urn:microsoft.com/office/officeart/2005/8/layout/hierarchy3"/>
    <dgm:cxn modelId="{0C5DB7EF-720A-4EB2-BF0F-44CD957DFBA1}" type="presOf" srcId="{59DCEEF3-3BEB-49CA-B65D-2BEA9D12ECE9}" destId="{46C99233-81BF-48E1-B5E9-0D754050CDB2}" srcOrd="0" destOrd="0" presId="urn:microsoft.com/office/officeart/2005/8/layout/hierarchy3"/>
    <dgm:cxn modelId="{7C84EEBF-357C-4E27-A381-3A1794DB91ED}" srcId="{59DCEEF3-3BEB-49CA-B65D-2BEA9D12ECE9}" destId="{F8EAA2E0-5616-4D16-9D41-C9E13690AB08}" srcOrd="0" destOrd="0" parTransId="{915B5F5E-2113-40B2-AEFD-42EF5B7C63EF}" sibTransId="{3AAD5DC2-6B7D-4B6A-AF72-34C615BC41F1}"/>
    <dgm:cxn modelId="{0788C08B-C33D-4DEF-9987-81B968B1919D}" srcId="{B49F9B8F-DF87-4DFF-BC8F-40384DB3C8B0}" destId="{B801A2A6-9095-4637-AA03-A8D444D9F18C}" srcOrd="1" destOrd="0" parTransId="{0F1CD919-6B28-4C46-978E-44F34FEC942A}" sibTransId="{5AD9E4A2-C88C-4159-B64C-B57B4C1C99D6}"/>
    <dgm:cxn modelId="{C4D7FB2D-C3EA-4DB3-90E4-CB118DFE6B89}" type="presOf" srcId="{293B2F30-968D-4B12-8532-5ADAF4B5D1EA}" destId="{F49A0B37-F871-48AA-8973-16032E40F810}" srcOrd="0" destOrd="0" presId="urn:microsoft.com/office/officeart/2005/8/layout/hierarchy3"/>
    <dgm:cxn modelId="{8B6276DF-6360-4585-B2FF-006ACCB818C5}" type="presOf" srcId="{B49F9B8F-DF87-4DFF-BC8F-40384DB3C8B0}" destId="{479F9021-4ABE-4E02-BD7D-7306394ABF1A}" srcOrd="0" destOrd="0" presId="urn:microsoft.com/office/officeart/2005/8/layout/hierarchy3"/>
    <dgm:cxn modelId="{2293B85E-7A41-4206-8D61-D8D13A52A18F}" type="presOf" srcId="{B49F9B8F-DF87-4DFF-BC8F-40384DB3C8B0}" destId="{193AC3C9-F380-4260-A750-F5F0BB97AAD9}" srcOrd="1" destOrd="0" presId="urn:microsoft.com/office/officeart/2005/8/layout/hierarchy3"/>
    <dgm:cxn modelId="{38FAB30C-D980-493D-8B5E-0BFB1DBFA3BC}" type="presParOf" srcId="{F49A0B37-F871-48AA-8973-16032E40F810}" destId="{092AB65F-7627-401B-A5B7-DD933461CDD4}" srcOrd="0" destOrd="0" presId="urn:microsoft.com/office/officeart/2005/8/layout/hierarchy3"/>
    <dgm:cxn modelId="{60328225-5145-4B3C-B51B-EF53A0DEA619}" type="presParOf" srcId="{092AB65F-7627-401B-A5B7-DD933461CDD4}" destId="{D3D52224-812A-4E68-B4FD-89E73875BE00}" srcOrd="0" destOrd="0" presId="urn:microsoft.com/office/officeart/2005/8/layout/hierarchy3"/>
    <dgm:cxn modelId="{9E4CFE9E-777A-404E-8606-51B2E63A76D9}" type="presParOf" srcId="{D3D52224-812A-4E68-B4FD-89E73875BE00}" destId="{479F9021-4ABE-4E02-BD7D-7306394ABF1A}" srcOrd="0" destOrd="0" presId="urn:microsoft.com/office/officeart/2005/8/layout/hierarchy3"/>
    <dgm:cxn modelId="{DDFC2507-F7FB-43DB-87EB-69071AA8E80B}" type="presParOf" srcId="{D3D52224-812A-4E68-B4FD-89E73875BE00}" destId="{193AC3C9-F380-4260-A750-F5F0BB97AAD9}" srcOrd="1" destOrd="0" presId="urn:microsoft.com/office/officeart/2005/8/layout/hierarchy3"/>
    <dgm:cxn modelId="{CD156086-A36E-40EA-AF60-DC4253076E34}" type="presParOf" srcId="{092AB65F-7627-401B-A5B7-DD933461CDD4}" destId="{B7F65DF8-61D6-4189-B952-C8A4DAF9C792}" srcOrd="1" destOrd="0" presId="urn:microsoft.com/office/officeart/2005/8/layout/hierarchy3"/>
    <dgm:cxn modelId="{95932DF0-F020-4C7C-86F9-0931D2EB3138}" type="presParOf" srcId="{B7F65DF8-61D6-4189-B952-C8A4DAF9C792}" destId="{179A18D2-6D1F-4CFD-9CCF-540361C187B9}" srcOrd="0" destOrd="0" presId="urn:microsoft.com/office/officeart/2005/8/layout/hierarchy3"/>
    <dgm:cxn modelId="{0204CB6E-1C96-46FC-AF8C-CCB71582351D}" type="presParOf" srcId="{B7F65DF8-61D6-4189-B952-C8A4DAF9C792}" destId="{46C99233-81BF-48E1-B5E9-0D754050CDB2}" srcOrd="1" destOrd="0" presId="urn:microsoft.com/office/officeart/2005/8/layout/hierarchy3"/>
    <dgm:cxn modelId="{46F82C97-17AB-43D5-8A65-AA7798C9206C}" type="presParOf" srcId="{B7F65DF8-61D6-4189-B952-C8A4DAF9C792}" destId="{B4356BE9-20D6-468B-9EBD-A81EEA86DCFC}" srcOrd="2" destOrd="0" presId="urn:microsoft.com/office/officeart/2005/8/layout/hierarchy3"/>
    <dgm:cxn modelId="{8CC67599-A329-4D55-9E86-7C2AA6989FFC}" type="presParOf" srcId="{B7F65DF8-61D6-4189-B952-C8A4DAF9C792}" destId="{66376E3D-ED19-4F45-AE91-821BFEB298A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39BF58-ACB2-4B99-B80C-443D0229FE9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69A37DFB-5818-4311-9AA7-93C94941FEA5}">
      <dgm:prSet phldrT="[טקסט]" custT="1"/>
      <dgm:spPr/>
      <dgm:t>
        <a:bodyPr/>
        <a:lstStyle/>
        <a:p>
          <a:pPr rtl="1"/>
          <a:r>
            <a:rPr lang="he-IL" sz="4400" dirty="0"/>
            <a:t>האם מי שהוציא זבלו לרה"ר וגרם לנזק לאחר – חייב על הנזק?</a:t>
          </a:r>
        </a:p>
      </dgm:t>
    </dgm:pt>
    <dgm:pt modelId="{454937A7-6AF5-46A0-8573-5D47B0FAE8E2}" type="parTrans" cxnId="{90EDC35E-FBA6-47BE-B728-E2231E84A213}">
      <dgm:prSet/>
      <dgm:spPr/>
      <dgm:t>
        <a:bodyPr/>
        <a:lstStyle/>
        <a:p>
          <a:pPr rtl="1"/>
          <a:endParaRPr lang="he-IL"/>
        </a:p>
      </dgm:t>
    </dgm:pt>
    <dgm:pt modelId="{9EB83D44-81AB-4153-A474-7A41735F8860}" type="sibTrans" cxnId="{90EDC35E-FBA6-47BE-B728-E2231E84A213}">
      <dgm:prSet/>
      <dgm:spPr/>
      <dgm:t>
        <a:bodyPr/>
        <a:lstStyle/>
        <a:p>
          <a:pPr rtl="1"/>
          <a:endParaRPr lang="he-IL"/>
        </a:p>
      </dgm:t>
    </dgm:pt>
    <dgm:pt modelId="{A8CD6AAE-606A-4614-A9CF-06AFB912CD9B}">
      <dgm:prSet phldrT="[טקסט]"/>
      <dgm:spPr/>
      <dgm:t>
        <a:bodyPr/>
        <a:lstStyle/>
        <a:p>
          <a:pPr rtl="1"/>
          <a:r>
            <a:rPr lang="he-IL" dirty="0"/>
            <a:t>רבי יהודה</a:t>
          </a:r>
        </a:p>
      </dgm:t>
    </dgm:pt>
    <dgm:pt modelId="{26642ADB-4921-42FF-8A6C-9FDCBD675C7A}" type="parTrans" cxnId="{32F827F4-1EFB-4105-8C9A-7F9BCAFB1677}">
      <dgm:prSet/>
      <dgm:spPr/>
      <dgm:t>
        <a:bodyPr/>
        <a:lstStyle/>
        <a:p>
          <a:pPr rtl="1"/>
          <a:endParaRPr lang="he-IL"/>
        </a:p>
      </dgm:t>
    </dgm:pt>
    <dgm:pt modelId="{B95F3727-B3AD-4664-B67C-C6F1AF2AD211}" type="sibTrans" cxnId="{32F827F4-1EFB-4105-8C9A-7F9BCAFB1677}">
      <dgm:prSet/>
      <dgm:spPr/>
      <dgm:t>
        <a:bodyPr/>
        <a:lstStyle/>
        <a:p>
          <a:pPr rtl="1"/>
          <a:endParaRPr lang="he-IL"/>
        </a:p>
      </dgm:t>
    </dgm:pt>
    <dgm:pt modelId="{8F09D2A0-5E13-4108-A7D8-CFF80A97E73B}">
      <dgm:prSet phldrT="[טקסט]"/>
      <dgm:spPr/>
      <dgm:t>
        <a:bodyPr/>
        <a:lstStyle/>
        <a:p>
          <a:pPr rtl="1"/>
          <a:r>
            <a:rPr lang="he-IL" dirty="0"/>
            <a:t>פטור, מפני שעשה כן ברשות בית דין </a:t>
          </a:r>
        </a:p>
      </dgm:t>
    </dgm:pt>
    <dgm:pt modelId="{868A1A20-7FFC-44FA-9257-F27269C4AF80}" type="parTrans" cxnId="{3328849D-1A68-48F5-BA0C-8B3383F9716C}">
      <dgm:prSet/>
      <dgm:spPr/>
      <dgm:t>
        <a:bodyPr/>
        <a:lstStyle/>
        <a:p>
          <a:pPr rtl="1"/>
          <a:endParaRPr lang="he-IL"/>
        </a:p>
      </dgm:t>
    </dgm:pt>
    <dgm:pt modelId="{81D655D3-A279-470F-AB86-FFEA62D26F66}" type="sibTrans" cxnId="{3328849D-1A68-48F5-BA0C-8B3383F9716C}">
      <dgm:prSet/>
      <dgm:spPr/>
      <dgm:t>
        <a:bodyPr/>
        <a:lstStyle/>
        <a:p>
          <a:pPr rtl="1"/>
          <a:endParaRPr lang="he-IL"/>
        </a:p>
      </dgm:t>
    </dgm:pt>
    <dgm:pt modelId="{F9B3C0C2-5209-4DCD-A1BC-4CA152009458}">
      <dgm:prSet phldrT="[טקסט]"/>
      <dgm:spPr/>
      <dgm:t>
        <a:bodyPr/>
        <a:lstStyle/>
        <a:p>
          <a:pPr rtl="1"/>
          <a:r>
            <a:rPr lang="he-IL" dirty="0"/>
            <a:t>תנא קמא במשנה</a:t>
          </a:r>
        </a:p>
      </dgm:t>
    </dgm:pt>
    <dgm:pt modelId="{FA1B79C2-8354-449F-9898-8AE809AC7CC8}" type="parTrans" cxnId="{D3365529-3E2C-4ACC-9761-7ED56A825DC1}">
      <dgm:prSet/>
      <dgm:spPr/>
      <dgm:t>
        <a:bodyPr/>
        <a:lstStyle/>
        <a:p>
          <a:pPr rtl="1"/>
          <a:endParaRPr lang="he-IL"/>
        </a:p>
      </dgm:t>
    </dgm:pt>
    <dgm:pt modelId="{38230497-0784-40FF-AEE7-B05D098C2945}" type="sibTrans" cxnId="{D3365529-3E2C-4ACC-9761-7ED56A825DC1}">
      <dgm:prSet/>
      <dgm:spPr/>
      <dgm:t>
        <a:bodyPr/>
        <a:lstStyle/>
        <a:p>
          <a:pPr rtl="1"/>
          <a:endParaRPr lang="he-IL"/>
        </a:p>
      </dgm:t>
    </dgm:pt>
    <dgm:pt modelId="{73EC2F1F-8689-4631-8CF9-3EF2ED854D0B}">
      <dgm:prSet phldrT="[טקסט]"/>
      <dgm:spPr/>
      <dgm:t>
        <a:bodyPr/>
        <a:lstStyle/>
        <a:p>
          <a:pPr rtl="1"/>
          <a:r>
            <a:rPr lang="he-IL" dirty="0"/>
            <a:t>חייב</a:t>
          </a:r>
        </a:p>
      </dgm:t>
    </dgm:pt>
    <dgm:pt modelId="{FB7ABFC6-02E1-4C4B-9231-50A23745DDA7}" type="parTrans" cxnId="{863CD276-C239-4C1C-BC4F-75C50B94F646}">
      <dgm:prSet/>
      <dgm:spPr/>
      <dgm:t>
        <a:bodyPr/>
        <a:lstStyle/>
        <a:p>
          <a:pPr rtl="1"/>
          <a:endParaRPr lang="he-IL"/>
        </a:p>
      </dgm:t>
    </dgm:pt>
    <dgm:pt modelId="{8F5BC92E-7168-449D-A845-7A7473B8BAA5}" type="sibTrans" cxnId="{863CD276-C239-4C1C-BC4F-75C50B94F646}">
      <dgm:prSet/>
      <dgm:spPr/>
      <dgm:t>
        <a:bodyPr/>
        <a:lstStyle/>
        <a:p>
          <a:pPr rtl="1"/>
          <a:endParaRPr lang="he-IL"/>
        </a:p>
      </dgm:t>
    </dgm:pt>
    <dgm:pt modelId="{8AD24924-4314-45CC-A35B-DAA56F25F2A1}" type="pres">
      <dgm:prSet presAssocID="{A739BF58-ACB2-4B99-B80C-443D0229FE9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70D023C-BFE0-4FD6-8352-D28AAF927432}" type="pres">
      <dgm:prSet presAssocID="{69A37DFB-5818-4311-9AA7-93C94941FEA5}" presName="hierRoot1" presStyleCnt="0"/>
      <dgm:spPr/>
    </dgm:pt>
    <dgm:pt modelId="{EC4F14FC-D8EF-4D62-88C8-80B8162F0F67}" type="pres">
      <dgm:prSet presAssocID="{69A37DFB-5818-4311-9AA7-93C94941FEA5}" presName="composite" presStyleCnt="0"/>
      <dgm:spPr/>
    </dgm:pt>
    <dgm:pt modelId="{37921009-30F2-4C96-A31D-F16BD0D02645}" type="pres">
      <dgm:prSet presAssocID="{69A37DFB-5818-4311-9AA7-93C94941FEA5}" presName="background" presStyleLbl="node0" presStyleIdx="0" presStyleCnt="1"/>
      <dgm:spPr/>
    </dgm:pt>
    <dgm:pt modelId="{73F9D093-FDE9-4523-9599-16C1F00FB31B}" type="pres">
      <dgm:prSet presAssocID="{69A37DFB-5818-4311-9AA7-93C94941FEA5}" presName="text" presStyleLbl="fgAcc0" presStyleIdx="0" presStyleCnt="1" custScaleX="525019">
        <dgm:presLayoutVars>
          <dgm:chPref val="3"/>
        </dgm:presLayoutVars>
      </dgm:prSet>
      <dgm:spPr/>
    </dgm:pt>
    <dgm:pt modelId="{ADB8DF98-1B02-4767-AF1D-686242B48D29}" type="pres">
      <dgm:prSet presAssocID="{69A37DFB-5818-4311-9AA7-93C94941FEA5}" presName="hierChild2" presStyleCnt="0"/>
      <dgm:spPr/>
    </dgm:pt>
    <dgm:pt modelId="{77DB47B2-6972-48D9-A516-EE60036EAE63}" type="pres">
      <dgm:prSet presAssocID="{26642ADB-4921-42FF-8A6C-9FDCBD675C7A}" presName="Name10" presStyleLbl="parChTrans1D2" presStyleIdx="0" presStyleCnt="2"/>
      <dgm:spPr/>
    </dgm:pt>
    <dgm:pt modelId="{A559FA15-BD7D-4FFD-9701-854DEC675E33}" type="pres">
      <dgm:prSet presAssocID="{A8CD6AAE-606A-4614-A9CF-06AFB912CD9B}" presName="hierRoot2" presStyleCnt="0"/>
      <dgm:spPr/>
    </dgm:pt>
    <dgm:pt modelId="{4053FBF2-D8AB-41D5-AE23-F563477A98D0}" type="pres">
      <dgm:prSet presAssocID="{A8CD6AAE-606A-4614-A9CF-06AFB912CD9B}" presName="composite2" presStyleCnt="0"/>
      <dgm:spPr/>
    </dgm:pt>
    <dgm:pt modelId="{3D830692-DC40-44BD-A906-B2D719BCD834}" type="pres">
      <dgm:prSet presAssocID="{A8CD6AAE-606A-4614-A9CF-06AFB912CD9B}" presName="background2" presStyleLbl="node2" presStyleIdx="0" presStyleCnt="2"/>
      <dgm:spPr/>
    </dgm:pt>
    <dgm:pt modelId="{7E6B27B5-DE32-4AF7-9FF0-3BC2EB1E4D15}" type="pres">
      <dgm:prSet presAssocID="{A8CD6AAE-606A-4614-A9CF-06AFB912CD9B}" presName="text2" presStyleLbl="fgAcc2" presStyleIdx="0" presStyleCnt="2">
        <dgm:presLayoutVars>
          <dgm:chPref val="3"/>
        </dgm:presLayoutVars>
      </dgm:prSet>
      <dgm:spPr/>
    </dgm:pt>
    <dgm:pt modelId="{0076C77B-0F96-405D-8BCD-D7F0E960C16A}" type="pres">
      <dgm:prSet presAssocID="{A8CD6AAE-606A-4614-A9CF-06AFB912CD9B}" presName="hierChild3" presStyleCnt="0"/>
      <dgm:spPr/>
    </dgm:pt>
    <dgm:pt modelId="{F2E7F2A6-C27B-4973-AC63-CCAC35876871}" type="pres">
      <dgm:prSet presAssocID="{868A1A20-7FFC-44FA-9257-F27269C4AF80}" presName="Name17" presStyleLbl="parChTrans1D3" presStyleIdx="0" presStyleCnt="2"/>
      <dgm:spPr/>
    </dgm:pt>
    <dgm:pt modelId="{B94CBDE3-723B-41CD-8D25-2636F83FD532}" type="pres">
      <dgm:prSet presAssocID="{8F09D2A0-5E13-4108-A7D8-CFF80A97E73B}" presName="hierRoot3" presStyleCnt="0"/>
      <dgm:spPr/>
    </dgm:pt>
    <dgm:pt modelId="{6BFE02E4-DB16-4BC3-AC96-2B046EB96CA4}" type="pres">
      <dgm:prSet presAssocID="{8F09D2A0-5E13-4108-A7D8-CFF80A97E73B}" presName="composite3" presStyleCnt="0"/>
      <dgm:spPr/>
    </dgm:pt>
    <dgm:pt modelId="{411C66D5-080E-4B59-AF87-7B03F836ECD6}" type="pres">
      <dgm:prSet presAssocID="{8F09D2A0-5E13-4108-A7D8-CFF80A97E73B}" presName="background3" presStyleLbl="node3" presStyleIdx="0" presStyleCnt="2"/>
      <dgm:spPr/>
    </dgm:pt>
    <dgm:pt modelId="{A9D00AB0-6A3A-4BF0-9558-1B46C0F9A8B4}" type="pres">
      <dgm:prSet presAssocID="{8F09D2A0-5E13-4108-A7D8-CFF80A97E73B}" presName="text3" presStyleLbl="fgAcc3" presStyleIdx="0" presStyleCnt="2">
        <dgm:presLayoutVars>
          <dgm:chPref val="3"/>
        </dgm:presLayoutVars>
      </dgm:prSet>
      <dgm:spPr/>
    </dgm:pt>
    <dgm:pt modelId="{5ECE8A74-8D6F-49C6-85E2-9201ECA7D57F}" type="pres">
      <dgm:prSet presAssocID="{8F09D2A0-5E13-4108-A7D8-CFF80A97E73B}" presName="hierChild4" presStyleCnt="0"/>
      <dgm:spPr/>
    </dgm:pt>
    <dgm:pt modelId="{F0C44AB8-E5D4-42E6-AFA4-F9AE88CFD51B}" type="pres">
      <dgm:prSet presAssocID="{FA1B79C2-8354-449F-9898-8AE809AC7CC8}" presName="Name10" presStyleLbl="parChTrans1D2" presStyleIdx="1" presStyleCnt="2"/>
      <dgm:spPr/>
    </dgm:pt>
    <dgm:pt modelId="{674B92D8-8529-4FA6-B958-789615283E88}" type="pres">
      <dgm:prSet presAssocID="{F9B3C0C2-5209-4DCD-A1BC-4CA152009458}" presName="hierRoot2" presStyleCnt="0"/>
      <dgm:spPr/>
    </dgm:pt>
    <dgm:pt modelId="{B706247E-913D-445B-866C-FFA4BA7B7C53}" type="pres">
      <dgm:prSet presAssocID="{F9B3C0C2-5209-4DCD-A1BC-4CA152009458}" presName="composite2" presStyleCnt="0"/>
      <dgm:spPr/>
    </dgm:pt>
    <dgm:pt modelId="{13AB0BB4-0C4E-4138-A6F7-A338269FD5DF}" type="pres">
      <dgm:prSet presAssocID="{F9B3C0C2-5209-4DCD-A1BC-4CA152009458}" presName="background2" presStyleLbl="node2" presStyleIdx="1" presStyleCnt="2"/>
      <dgm:spPr/>
    </dgm:pt>
    <dgm:pt modelId="{0CD1DBF7-B86A-4F37-B3DE-AB8B2FBD672E}" type="pres">
      <dgm:prSet presAssocID="{F9B3C0C2-5209-4DCD-A1BC-4CA152009458}" presName="text2" presStyleLbl="fgAcc2" presStyleIdx="1" presStyleCnt="2">
        <dgm:presLayoutVars>
          <dgm:chPref val="3"/>
        </dgm:presLayoutVars>
      </dgm:prSet>
      <dgm:spPr/>
    </dgm:pt>
    <dgm:pt modelId="{C51C2ACE-6D5A-4DF5-9924-2A953985F3B2}" type="pres">
      <dgm:prSet presAssocID="{F9B3C0C2-5209-4DCD-A1BC-4CA152009458}" presName="hierChild3" presStyleCnt="0"/>
      <dgm:spPr/>
    </dgm:pt>
    <dgm:pt modelId="{BB0E54F7-0449-4D7B-9353-29D013E7587E}" type="pres">
      <dgm:prSet presAssocID="{FB7ABFC6-02E1-4C4B-9231-50A23745DDA7}" presName="Name17" presStyleLbl="parChTrans1D3" presStyleIdx="1" presStyleCnt="2"/>
      <dgm:spPr/>
    </dgm:pt>
    <dgm:pt modelId="{EFDFEA43-4628-4FFD-9D20-B1725FF74A9D}" type="pres">
      <dgm:prSet presAssocID="{73EC2F1F-8689-4631-8CF9-3EF2ED854D0B}" presName="hierRoot3" presStyleCnt="0"/>
      <dgm:spPr/>
    </dgm:pt>
    <dgm:pt modelId="{D997DE91-5683-4BA8-BDF5-FB3B62328A72}" type="pres">
      <dgm:prSet presAssocID="{73EC2F1F-8689-4631-8CF9-3EF2ED854D0B}" presName="composite3" presStyleCnt="0"/>
      <dgm:spPr/>
    </dgm:pt>
    <dgm:pt modelId="{2C3FC98C-9AD0-4781-B786-77A3F4806BDD}" type="pres">
      <dgm:prSet presAssocID="{73EC2F1F-8689-4631-8CF9-3EF2ED854D0B}" presName="background3" presStyleLbl="node3" presStyleIdx="1" presStyleCnt="2"/>
      <dgm:spPr/>
    </dgm:pt>
    <dgm:pt modelId="{3CE8BA31-C60A-4BB5-AD86-E6BB7050C6C1}" type="pres">
      <dgm:prSet presAssocID="{73EC2F1F-8689-4631-8CF9-3EF2ED854D0B}" presName="text3" presStyleLbl="fgAcc3" presStyleIdx="1" presStyleCnt="2">
        <dgm:presLayoutVars>
          <dgm:chPref val="3"/>
        </dgm:presLayoutVars>
      </dgm:prSet>
      <dgm:spPr/>
    </dgm:pt>
    <dgm:pt modelId="{C334A3A0-C97B-414B-AE4B-466C7C42569F}" type="pres">
      <dgm:prSet presAssocID="{73EC2F1F-8689-4631-8CF9-3EF2ED854D0B}" presName="hierChild4" presStyleCnt="0"/>
      <dgm:spPr/>
    </dgm:pt>
  </dgm:ptLst>
  <dgm:cxnLst>
    <dgm:cxn modelId="{7634C1B2-7A80-4B4E-9EBC-C9F510C65D9B}" type="presOf" srcId="{FA1B79C2-8354-449F-9898-8AE809AC7CC8}" destId="{F0C44AB8-E5D4-42E6-AFA4-F9AE88CFD51B}" srcOrd="0" destOrd="0" presId="urn:microsoft.com/office/officeart/2005/8/layout/hierarchy1"/>
    <dgm:cxn modelId="{EC2FA8E8-B656-4F52-B8CD-44FC4BCC4622}" type="presOf" srcId="{26642ADB-4921-42FF-8A6C-9FDCBD675C7A}" destId="{77DB47B2-6972-48D9-A516-EE60036EAE63}" srcOrd="0" destOrd="0" presId="urn:microsoft.com/office/officeart/2005/8/layout/hierarchy1"/>
    <dgm:cxn modelId="{4529AC0C-D482-4E12-9C55-805506AC2CA7}" type="presOf" srcId="{FB7ABFC6-02E1-4C4B-9231-50A23745DDA7}" destId="{BB0E54F7-0449-4D7B-9353-29D013E7587E}" srcOrd="0" destOrd="0" presId="urn:microsoft.com/office/officeart/2005/8/layout/hierarchy1"/>
    <dgm:cxn modelId="{29281359-F224-453F-8E6A-E616B16D1BAF}" type="presOf" srcId="{8F09D2A0-5E13-4108-A7D8-CFF80A97E73B}" destId="{A9D00AB0-6A3A-4BF0-9558-1B46C0F9A8B4}" srcOrd="0" destOrd="0" presId="urn:microsoft.com/office/officeart/2005/8/layout/hierarchy1"/>
    <dgm:cxn modelId="{A203ADB6-83F5-43D9-B782-CEA07CD20FC6}" type="presOf" srcId="{A8CD6AAE-606A-4614-A9CF-06AFB912CD9B}" destId="{7E6B27B5-DE32-4AF7-9FF0-3BC2EB1E4D15}" srcOrd="0" destOrd="0" presId="urn:microsoft.com/office/officeart/2005/8/layout/hierarchy1"/>
    <dgm:cxn modelId="{90EDC35E-FBA6-47BE-B728-E2231E84A213}" srcId="{A739BF58-ACB2-4B99-B80C-443D0229FE96}" destId="{69A37DFB-5818-4311-9AA7-93C94941FEA5}" srcOrd="0" destOrd="0" parTransId="{454937A7-6AF5-46A0-8573-5D47B0FAE8E2}" sibTransId="{9EB83D44-81AB-4153-A474-7A41735F8860}"/>
    <dgm:cxn modelId="{8256DA76-4A5D-431C-A7DD-43AA408CC9EB}" type="presOf" srcId="{A739BF58-ACB2-4B99-B80C-443D0229FE96}" destId="{8AD24924-4314-45CC-A35B-DAA56F25F2A1}" srcOrd="0" destOrd="0" presId="urn:microsoft.com/office/officeart/2005/8/layout/hierarchy1"/>
    <dgm:cxn modelId="{16410801-D822-4512-BA3F-351A0F3B15B8}" type="presOf" srcId="{73EC2F1F-8689-4631-8CF9-3EF2ED854D0B}" destId="{3CE8BA31-C60A-4BB5-AD86-E6BB7050C6C1}" srcOrd="0" destOrd="0" presId="urn:microsoft.com/office/officeart/2005/8/layout/hierarchy1"/>
    <dgm:cxn modelId="{863CD276-C239-4C1C-BC4F-75C50B94F646}" srcId="{F9B3C0C2-5209-4DCD-A1BC-4CA152009458}" destId="{73EC2F1F-8689-4631-8CF9-3EF2ED854D0B}" srcOrd="0" destOrd="0" parTransId="{FB7ABFC6-02E1-4C4B-9231-50A23745DDA7}" sibTransId="{8F5BC92E-7168-449D-A845-7A7473B8BAA5}"/>
    <dgm:cxn modelId="{32F827F4-1EFB-4105-8C9A-7F9BCAFB1677}" srcId="{69A37DFB-5818-4311-9AA7-93C94941FEA5}" destId="{A8CD6AAE-606A-4614-A9CF-06AFB912CD9B}" srcOrd="0" destOrd="0" parTransId="{26642ADB-4921-42FF-8A6C-9FDCBD675C7A}" sibTransId="{B95F3727-B3AD-4664-B67C-C6F1AF2AD211}"/>
    <dgm:cxn modelId="{3328849D-1A68-48F5-BA0C-8B3383F9716C}" srcId="{A8CD6AAE-606A-4614-A9CF-06AFB912CD9B}" destId="{8F09D2A0-5E13-4108-A7D8-CFF80A97E73B}" srcOrd="0" destOrd="0" parTransId="{868A1A20-7FFC-44FA-9257-F27269C4AF80}" sibTransId="{81D655D3-A279-470F-AB86-FFEA62D26F66}"/>
    <dgm:cxn modelId="{D3365529-3E2C-4ACC-9761-7ED56A825DC1}" srcId="{69A37DFB-5818-4311-9AA7-93C94941FEA5}" destId="{F9B3C0C2-5209-4DCD-A1BC-4CA152009458}" srcOrd="1" destOrd="0" parTransId="{FA1B79C2-8354-449F-9898-8AE809AC7CC8}" sibTransId="{38230497-0784-40FF-AEE7-B05D098C2945}"/>
    <dgm:cxn modelId="{555E13CC-54C8-40A3-9E0C-10682E854CD2}" type="presOf" srcId="{F9B3C0C2-5209-4DCD-A1BC-4CA152009458}" destId="{0CD1DBF7-B86A-4F37-B3DE-AB8B2FBD672E}" srcOrd="0" destOrd="0" presId="urn:microsoft.com/office/officeart/2005/8/layout/hierarchy1"/>
    <dgm:cxn modelId="{1B12316B-42AB-49DA-A9C5-6AEFB39F0A12}" type="presOf" srcId="{868A1A20-7FFC-44FA-9257-F27269C4AF80}" destId="{F2E7F2A6-C27B-4973-AC63-CCAC35876871}" srcOrd="0" destOrd="0" presId="urn:microsoft.com/office/officeart/2005/8/layout/hierarchy1"/>
    <dgm:cxn modelId="{B5B851E1-6915-40D5-9D08-6C188875EE5D}" type="presOf" srcId="{69A37DFB-5818-4311-9AA7-93C94941FEA5}" destId="{73F9D093-FDE9-4523-9599-16C1F00FB31B}" srcOrd="0" destOrd="0" presId="urn:microsoft.com/office/officeart/2005/8/layout/hierarchy1"/>
    <dgm:cxn modelId="{265E27D8-1C78-405B-9676-683C0FD915B2}" type="presParOf" srcId="{8AD24924-4314-45CC-A35B-DAA56F25F2A1}" destId="{970D023C-BFE0-4FD6-8352-D28AAF927432}" srcOrd="0" destOrd="0" presId="urn:microsoft.com/office/officeart/2005/8/layout/hierarchy1"/>
    <dgm:cxn modelId="{04531887-5623-4D7B-A0DD-81EE18E2E3B0}" type="presParOf" srcId="{970D023C-BFE0-4FD6-8352-D28AAF927432}" destId="{EC4F14FC-D8EF-4D62-88C8-80B8162F0F67}" srcOrd="0" destOrd="0" presId="urn:microsoft.com/office/officeart/2005/8/layout/hierarchy1"/>
    <dgm:cxn modelId="{727869FE-DA3C-4B9A-B7AB-35C78683D2DA}" type="presParOf" srcId="{EC4F14FC-D8EF-4D62-88C8-80B8162F0F67}" destId="{37921009-30F2-4C96-A31D-F16BD0D02645}" srcOrd="0" destOrd="0" presId="urn:microsoft.com/office/officeart/2005/8/layout/hierarchy1"/>
    <dgm:cxn modelId="{3687AC10-207E-4EB5-83AC-AE9349C6F113}" type="presParOf" srcId="{EC4F14FC-D8EF-4D62-88C8-80B8162F0F67}" destId="{73F9D093-FDE9-4523-9599-16C1F00FB31B}" srcOrd="1" destOrd="0" presId="urn:microsoft.com/office/officeart/2005/8/layout/hierarchy1"/>
    <dgm:cxn modelId="{2022F27F-02E1-4C0B-9C3D-4AFAE14F8AA2}" type="presParOf" srcId="{970D023C-BFE0-4FD6-8352-D28AAF927432}" destId="{ADB8DF98-1B02-4767-AF1D-686242B48D29}" srcOrd="1" destOrd="0" presId="urn:microsoft.com/office/officeart/2005/8/layout/hierarchy1"/>
    <dgm:cxn modelId="{DC50907F-C21D-40E6-B9AA-2FA4B2A3EDEF}" type="presParOf" srcId="{ADB8DF98-1B02-4767-AF1D-686242B48D29}" destId="{77DB47B2-6972-48D9-A516-EE60036EAE63}" srcOrd="0" destOrd="0" presId="urn:microsoft.com/office/officeart/2005/8/layout/hierarchy1"/>
    <dgm:cxn modelId="{162F86AC-7139-47DF-917A-B6D2295B9557}" type="presParOf" srcId="{ADB8DF98-1B02-4767-AF1D-686242B48D29}" destId="{A559FA15-BD7D-4FFD-9701-854DEC675E33}" srcOrd="1" destOrd="0" presId="urn:microsoft.com/office/officeart/2005/8/layout/hierarchy1"/>
    <dgm:cxn modelId="{850B87BD-10AB-4A98-A753-0E900F1C3852}" type="presParOf" srcId="{A559FA15-BD7D-4FFD-9701-854DEC675E33}" destId="{4053FBF2-D8AB-41D5-AE23-F563477A98D0}" srcOrd="0" destOrd="0" presId="urn:microsoft.com/office/officeart/2005/8/layout/hierarchy1"/>
    <dgm:cxn modelId="{91CF7077-669B-4674-A6A9-D2496DE2B1BB}" type="presParOf" srcId="{4053FBF2-D8AB-41D5-AE23-F563477A98D0}" destId="{3D830692-DC40-44BD-A906-B2D719BCD834}" srcOrd="0" destOrd="0" presId="urn:microsoft.com/office/officeart/2005/8/layout/hierarchy1"/>
    <dgm:cxn modelId="{E1F46C56-0BC9-4F4B-92B3-B9B8C890995E}" type="presParOf" srcId="{4053FBF2-D8AB-41D5-AE23-F563477A98D0}" destId="{7E6B27B5-DE32-4AF7-9FF0-3BC2EB1E4D15}" srcOrd="1" destOrd="0" presId="urn:microsoft.com/office/officeart/2005/8/layout/hierarchy1"/>
    <dgm:cxn modelId="{12BC145C-9F0C-4E3A-B3FB-5BF02BA51732}" type="presParOf" srcId="{A559FA15-BD7D-4FFD-9701-854DEC675E33}" destId="{0076C77B-0F96-405D-8BCD-D7F0E960C16A}" srcOrd="1" destOrd="0" presId="urn:microsoft.com/office/officeart/2005/8/layout/hierarchy1"/>
    <dgm:cxn modelId="{BF547A60-5627-40B7-A97A-2C184D3214E6}" type="presParOf" srcId="{0076C77B-0F96-405D-8BCD-D7F0E960C16A}" destId="{F2E7F2A6-C27B-4973-AC63-CCAC35876871}" srcOrd="0" destOrd="0" presId="urn:microsoft.com/office/officeart/2005/8/layout/hierarchy1"/>
    <dgm:cxn modelId="{7ADDC916-7010-4121-904A-40CC255122DD}" type="presParOf" srcId="{0076C77B-0F96-405D-8BCD-D7F0E960C16A}" destId="{B94CBDE3-723B-41CD-8D25-2636F83FD532}" srcOrd="1" destOrd="0" presId="urn:microsoft.com/office/officeart/2005/8/layout/hierarchy1"/>
    <dgm:cxn modelId="{84FE23F2-6088-455C-87DD-165B3DB00C91}" type="presParOf" srcId="{B94CBDE3-723B-41CD-8D25-2636F83FD532}" destId="{6BFE02E4-DB16-4BC3-AC96-2B046EB96CA4}" srcOrd="0" destOrd="0" presId="urn:microsoft.com/office/officeart/2005/8/layout/hierarchy1"/>
    <dgm:cxn modelId="{69330191-11C4-4583-B5BC-EF35A132B6BD}" type="presParOf" srcId="{6BFE02E4-DB16-4BC3-AC96-2B046EB96CA4}" destId="{411C66D5-080E-4B59-AF87-7B03F836ECD6}" srcOrd="0" destOrd="0" presId="urn:microsoft.com/office/officeart/2005/8/layout/hierarchy1"/>
    <dgm:cxn modelId="{E4AE9169-70D0-467D-8C09-286983091AF5}" type="presParOf" srcId="{6BFE02E4-DB16-4BC3-AC96-2B046EB96CA4}" destId="{A9D00AB0-6A3A-4BF0-9558-1B46C0F9A8B4}" srcOrd="1" destOrd="0" presId="urn:microsoft.com/office/officeart/2005/8/layout/hierarchy1"/>
    <dgm:cxn modelId="{9ACF988E-AA94-456A-9C33-E55601E5C6C8}" type="presParOf" srcId="{B94CBDE3-723B-41CD-8D25-2636F83FD532}" destId="{5ECE8A74-8D6F-49C6-85E2-9201ECA7D57F}" srcOrd="1" destOrd="0" presId="urn:microsoft.com/office/officeart/2005/8/layout/hierarchy1"/>
    <dgm:cxn modelId="{3743FF4D-B46A-4CDB-83BC-E6121EF9AB25}" type="presParOf" srcId="{ADB8DF98-1B02-4767-AF1D-686242B48D29}" destId="{F0C44AB8-E5D4-42E6-AFA4-F9AE88CFD51B}" srcOrd="2" destOrd="0" presId="urn:microsoft.com/office/officeart/2005/8/layout/hierarchy1"/>
    <dgm:cxn modelId="{D7CA3294-AE85-45AF-8FC9-C3845C6E512B}" type="presParOf" srcId="{ADB8DF98-1B02-4767-AF1D-686242B48D29}" destId="{674B92D8-8529-4FA6-B958-789615283E88}" srcOrd="3" destOrd="0" presId="urn:microsoft.com/office/officeart/2005/8/layout/hierarchy1"/>
    <dgm:cxn modelId="{41FAB75B-7D4D-4970-B9F0-1F7F35AC1D70}" type="presParOf" srcId="{674B92D8-8529-4FA6-B958-789615283E88}" destId="{B706247E-913D-445B-866C-FFA4BA7B7C53}" srcOrd="0" destOrd="0" presId="urn:microsoft.com/office/officeart/2005/8/layout/hierarchy1"/>
    <dgm:cxn modelId="{CCD48458-9761-4AC3-BF27-43A36FD5E974}" type="presParOf" srcId="{B706247E-913D-445B-866C-FFA4BA7B7C53}" destId="{13AB0BB4-0C4E-4138-A6F7-A338269FD5DF}" srcOrd="0" destOrd="0" presId="urn:microsoft.com/office/officeart/2005/8/layout/hierarchy1"/>
    <dgm:cxn modelId="{61FE9B51-AC81-4076-86BC-0F374FECD1ED}" type="presParOf" srcId="{B706247E-913D-445B-866C-FFA4BA7B7C53}" destId="{0CD1DBF7-B86A-4F37-B3DE-AB8B2FBD672E}" srcOrd="1" destOrd="0" presId="urn:microsoft.com/office/officeart/2005/8/layout/hierarchy1"/>
    <dgm:cxn modelId="{C4D89D8D-5692-42DA-A837-ACA49AC7A5A8}" type="presParOf" srcId="{674B92D8-8529-4FA6-B958-789615283E88}" destId="{C51C2ACE-6D5A-4DF5-9924-2A953985F3B2}" srcOrd="1" destOrd="0" presId="urn:microsoft.com/office/officeart/2005/8/layout/hierarchy1"/>
    <dgm:cxn modelId="{3E593F4D-A207-453E-915C-F8969A5137C4}" type="presParOf" srcId="{C51C2ACE-6D5A-4DF5-9924-2A953985F3B2}" destId="{BB0E54F7-0449-4D7B-9353-29D013E7587E}" srcOrd="0" destOrd="0" presId="urn:microsoft.com/office/officeart/2005/8/layout/hierarchy1"/>
    <dgm:cxn modelId="{A8F3D2C2-9634-4A71-836E-13B43F2E8BEA}" type="presParOf" srcId="{C51C2ACE-6D5A-4DF5-9924-2A953985F3B2}" destId="{EFDFEA43-4628-4FFD-9D20-B1725FF74A9D}" srcOrd="1" destOrd="0" presId="urn:microsoft.com/office/officeart/2005/8/layout/hierarchy1"/>
    <dgm:cxn modelId="{1DF2C232-F4F8-4FA0-B90E-F06619F40E43}" type="presParOf" srcId="{EFDFEA43-4628-4FFD-9D20-B1725FF74A9D}" destId="{D997DE91-5683-4BA8-BDF5-FB3B62328A72}" srcOrd="0" destOrd="0" presId="urn:microsoft.com/office/officeart/2005/8/layout/hierarchy1"/>
    <dgm:cxn modelId="{454A4E8D-3CC5-491B-811A-99A34708F57F}" type="presParOf" srcId="{D997DE91-5683-4BA8-BDF5-FB3B62328A72}" destId="{2C3FC98C-9AD0-4781-B786-77A3F4806BDD}" srcOrd="0" destOrd="0" presId="urn:microsoft.com/office/officeart/2005/8/layout/hierarchy1"/>
    <dgm:cxn modelId="{8CE09FB7-CA79-43D2-987B-527CF2758AD6}" type="presParOf" srcId="{D997DE91-5683-4BA8-BDF5-FB3B62328A72}" destId="{3CE8BA31-C60A-4BB5-AD86-E6BB7050C6C1}" srcOrd="1" destOrd="0" presId="urn:microsoft.com/office/officeart/2005/8/layout/hierarchy1"/>
    <dgm:cxn modelId="{5E94D351-43C3-42AA-A5B6-9D8DE43EC3DB}" type="presParOf" srcId="{EFDFEA43-4628-4FFD-9D20-B1725FF74A9D}" destId="{C334A3A0-C97B-414B-AE4B-466C7C42569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0ECEB4-6E95-45EB-92E4-0F6818D4B4B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E3914D48-DC1D-4496-BC78-9FC35C2D6A97}">
      <dgm:prSet phldrT="[טקסט]" custT="1"/>
      <dgm:spPr/>
      <dgm:t>
        <a:bodyPr/>
        <a:lstStyle/>
        <a:p>
          <a:pPr rtl="1"/>
          <a:r>
            <a:rPr lang="he-IL" sz="4800" b="1" dirty="0"/>
            <a:t>האם פטור על נזק?</a:t>
          </a:r>
        </a:p>
      </dgm:t>
    </dgm:pt>
    <dgm:pt modelId="{8B6A0E9A-A8BB-4C64-8E05-68305E520CDF}" type="parTrans" cxnId="{A4297627-2791-4F05-9D39-2DC797A0332B}">
      <dgm:prSet/>
      <dgm:spPr/>
      <dgm:t>
        <a:bodyPr/>
        <a:lstStyle/>
        <a:p>
          <a:pPr rtl="1"/>
          <a:endParaRPr lang="he-IL"/>
        </a:p>
      </dgm:t>
    </dgm:pt>
    <dgm:pt modelId="{CF374A80-B1B6-4C46-8232-3659AACD549C}" type="sibTrans" cxnId="{A4297627-2791-4F05-9D39-2DC797A0332B}">
      <dgm:prSet/>
      <dgm:spPr/>
      <dgm:t>
        <a:bodyPr/>
        <a:lstStyle/>
        <a:p>
          <a:pPr rtl="1"/>
          <a:endParaRPr lang="he-IL"/>
        </a:p>
      </dgm:t>
    </dgm:pt>
    <dgm:pt modelId="{05DDAD78-69C8-4E5F-90A8-D23BAC80F760}">
      <dgm:prSet phldrT="[טקסט]"/>
      <dgm:spPr/>
      <dgm:t>
        <a:bodyPr/>
        <a:lstStyle/>
        <a:p>
          <a:pPr rtl="1"/>
          <a:r>
            <a:rPr lang="he-IL" dirty="0"/>
            <a:t>רשות בית דין- כגון מוציא זבלו לרה"ר</a:t>
          </a:r>
        </a:p>
      </dgm:t>
    </dgm:pt>
    <dgm:pt modelId="{84538D95-4946-4812-AA7C-1C6EEDE0EF13}" type="parTrans" cxnId="{BD4E52E2-3693-4957-9E86-38F54B75C757}">
      <dgm:prSet/>
      <dgm:spPr/>
      <dgm:t>
        <a:bodyPr/>
        <a:lstStyle/>
        <a:p>
          <a:pPr rtl="1"/>
          <a:endParaRPr lang="he-IL"/>
        </a:p>
      </dgm:t>
    </dgm:pt>
    <dgm:pt modelId="{DC6EA39B-3CC4-4A49-8D71-C9968D14C45F}" type="sibTrans" cxnId="{BD4E52E2-3693-4957-9E86-38F54B75C757}">
      <dgm:prSet/>
      <dgm:spPr/>
      <dgm:t>
        <a:bodyPr/>
        <a:lstStyle/>
        <a:p>
          <a:pPr rtl="1"/>
          <a:endParaRPr lang="he-IL"/>
        </a:p>
      </dgm:t>
    </dgm:pt>
    <dgm:pt modelId="{FF3361E6-225F-4DDD-A55F-EB084B398B85}">
      <dgm:prSet phldrT="[טקסט]" custT="1"/>
      <dgm:spPr/>
      <dgm:t>
        <a:bodyPr/>
        <a:lstStyle/>
        <a:p>
          <a:pPr rtl="1"/>
          <a:r>
            <a:rPr lang="he-IL" sz="7200" dirty="0"/>
            <a:t>חייב</a:t>
          </a:r>
        </a:p>
      </dgm:t>
    </dgm:pt>
    <dgm:pt modelId="{CCAD31D5-5B0B-42A8-B125-735FD9F68BDC}" type="parTrans" cxnId="{09007701-9400-47C7-921F-7D9EB1FDB577}">
      <dgm:prSet/>
      <dgm:spPr/>
      <dgm:t>
        <a:bodyPr/>
        <a:lstStyle/>
        <a:p>
          <a:pPr rtl="1"/>
          <a:endParaRPr lang="he-IL"/>
        </a:p>
      </dgm:t>
    </dgm:pt>
    <dgm:pt modelId="{CFE54F39-0250-40CB-B8D6-2DB341B2DEFC}" type="sibTrans" cxnId="{09007701-9400-47C7-921F-7D9EB1FDB577}">
      <dgm:prSet/>
      <dgm:spPr/>
      <dgm:t>
        <a:bodyPr/>
        <a:lstStyle/>
        <a:p>
          <a:pPr rtl="1"/>
          <a:endParaRPr lang="he-IL"/>
        </a:p>
      </dgm:t>
    </dgm:pt>
    <dgm:pt modelId="{154D6941-0021-4E3B-9F9C-CD5EAEBE2298}">
      <dgm:prSet phldrT="[טקסט]"/>
      <dgm:spPr/>
      <dgm:t>
        <a:bodyPr/>
        <a:lstStyle/>
        <a:p>
          <a:pPr rtl="1"/>
          <a:r>
            <a:rPr lang="he-IL" dirty="0"/>
            <a:t>רשות מצווה- כגון נר חנוכה</a:t>
          </a:r>
        </a:p>
      </dgm:t>
    </dgm:pt>
    <dgm:pt modelId="{18AF0EEB-C9F3-40F1-94C1-6668D9AB8219}" type="parTrans" cxnId="{8FC55006-C1DC-42DF-B7B0-2EDE127F807B}">
      <dgm:prSet/>
      <dgm:spPr/>
      <dgm:t>
        <a:bodyPr/>
        <a:lstStyle/>
        <a:p>
          <a:pPr rtl="1"/>
          <a:endParaRPr lang="he-IL"/>
        </a:p>
      </dgm:t>
    </dgm:pt>
    <dgm:pt modelId="{7CD791F7-76CA-4BF1-A7DC-DC788D27F069}" type="sibTrans" cxnId="{8FC55006-C1DC-42DF-B7B0-2EDE127F807B}">
      <dgm:prSet/>
      <dgm:spPr/>
      <dgm:t>
        <a:bodyPr/>
        <a:lstStyle/>
        <a:p>
          <a:pPr rtl="1"/>
          <a:endParaRPr lang="he-IL"/>
        </a:p>
      </dgm:t>
    </dgm:pt>
    <dgm:pt modelId="{A3BBDB18-4FE1-48D3-81C3-058E43F0C413}">
      <dgm:prSet phldrT="[טקסט]" custT="1"/>
      <dgm:spPr/>
      <dgm:t>
        <a:bodyPr/>
        <a:lstStyle/>
        <a:p>
          <a:pPr rtl="1"/>
          <a:r>
            <a:rPr lang="he-IL" sz="7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פטור</a:t>
          </a:r>
        </a:p>
      </dgm:t>
    </dgm:pt>
    <dgm:pt modelId="{05A5AF27-F22D-4B43-B871-7AE0202F3483}" type="parTrans" cxnId="{9E4DAC8D-5117-48C0-9257-3D2D75645AC9}">
      <dgm:prSet/>
      <dgm:spPr/>
      <dgm:t>
        <a:bodyPr/>
        <a:lstStyle/>
        <a:p>
          <a:pPr rtl="1"/>
          <a:endParaRPr lang="he-IL"/>
        </a:p>
      </dgm:t>
    </dgm:pt>
    <dgm:pt modelId="{ABE3FFDF-76D0-43CB-833D-3B97D9D9BA46}" type="sibTrans" cxnId="{9E4DAC8D-5117-48C0-9257-3D2D75645AC9}">
      <dgm:prSet/>
      <dgm:spPr/>
      <dgm:t>
        <a:bodyPr/>
        <a:lstStyle/>
        <a:p>
          <a:pPr rtl="1"/>
          <a:endParaRPr lang="he-IL"/>
        </a:p>
      </dgm:t>
    </dgm:pt>
    <dgm:pt modelId="{626FCF90-C0F4-4ADB-89BF-9FA408C73494}" type="pres">
      <dgm:prSet presAssocID="{B30ECEB4-6E95-45EB-92E4-0F6818D4B4B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13638D3-529F-47D5-ACE0-33C4FFA74F67}" type="pres">
      <dgm:prSet presAssocID="{E3914D48-DC1D-4496-BC78-9FC35C2D6A97}" presName="hierRoot1" presStyleCnt="0"/>
      <dgm:spPr/>
    </dgm:pt>
    <dgm:pt modelId="{D59C7057-DFC4-453F-AF09-FE30AE57FAC7}" type="pres">
      <dgm:prSet presAssocID="{E3914D48-DC1D-4496-BC78-9FC35C2D6A97}" presName="composite" presStyleCnt="0"/>
      <dgm:spPr/>
    </dgm:pt>
    <dgm:pt modelId="{E4B23A47-4CDC-4231-9E4A-9D08F7D049D5}" type="pres">
      <dgm:prSet presAssocID="{E3914D48-DC1D-4496-BC78-9FC35C2D6A97}" presName="background" presStyleLbl="node0" presStyleIdx="0" presStyleCnt="1"/>
      <dgm:spPr/>
    </dgm:pt>
    <dgm:pt modelId="{EA2A38C3-5489-4444-B7AA-0A73B25EC0C8}" type="pres">
      <dgm:prSet presAssocID="{E3914D48-DC1D-4496-BC78-9FC35C2D6A97}" presName="text" presStyleLbl="fgAcc0" presStyleIdx="0" presStyleCnt="1" custScaleX="209225">
        <dgm:presLayoutVars>
          <dgm:chPref val="3"/>
        </dgm:presLayoutVars>
      </dgm:prSet>
      <dgm:spPr/>
    </dgm:pt>
    <dgm:pt modelId="{61081C15-659F-434A-B4DA-113D920CBF64}" type="pres">
      <dgm:prSet presAssocID="{E3914D48-DC1D-4496-BC78-9FC35C2D6A97}" presName="hierChild2" presStyleCnt="0"/>
      <dgm:spPr/>
    </dgm:pt>
    <dgm:pt modelId="{8F5FDE12-D1E8-4615-B94F-A7D432D4A151}" type="pres">
      <dgm:prSet presAssocID="{84538D95-4946-4812-AA7C-1C6EEDE0EF13}" presName="Name10" presStyleLbl="parChTrans1D2" presStyleIdx="0" presStyleCnt="2"/>
      <dgm:spPr/>
    </dgm:pt>
    <dgm:pt modelId="{E0A2D8E4-8583-4264-AA1A-0FDF43AA2F37}" type="pres">
      <dgm:prSet presAssocID="{05DDAD78-69C8-4E5F-90A8-D23BAC80F760}" presName="hierRoot2" presStyleCnt="0"/>
      <dgm:spPr/>
    </dgm:pt>
    <dgm:pt modelId="{6B435E24-503D-4E0E-B906-204729154416}" type="pres">
      <dgm:prSet presAssocID="{05DDAD78-69C8-4E5F-90A8-D23BAC80F760}" presName="composite2" presStyleCnt="0"/>
      <dgm:spPr/>
    </dgm:pt>
    <dgm:pt modelId="{D3BD0D41-EF06-4160-ABDC-D79DC4B9EB94}" type="pres">
      <dgm:prSet presAssocID="{05DDAD78-69C8-4E5F-90A8-D23BAC80F760}" presName="background2" presStyleLbl="node2" presStyleIdx="0" presStyleCnt="2"/>
      <dgm:spPr/>
    </dgm:pt>
    <dgm:pt modelId="{66254E68-D981-4356-8E84-C0D811DF564B}" type="pres">
      <dgm:prSet presAssocID="{05DDAD78-69C8-4E5F-90A8-D23BAC80F760}" presName="text2" presStyleLbl="fgAcc2" presStyleIdx="0" presStyleCnt="2">
        <dgm:presLayoutVars>
          <dgm:chPref val="3"/>
        </dgm:presLayoutVars>
      </dgm:prSet>
      <dgm:spPr/>
    </dgm:pt>
    <dgm:pt modelId="{71AB03D5-5A6A-4F9D-8736-CCB7DED931C7}" type="pres">
      <dgm:prSet presAssocID="{05DDAD78-69C8-4E5F-90A8-D23BAC80F760}" presName="hierChild3" presStyleCnt="0"/>
      <dgm:spPr/>
    </dgm:pt>
    <dgm:pt modelId="{D82A6F03-01AE-4511-B0C2-7CE25395DAB9}" type="pres">
      <dgm:prSet presAssocID="{CCAD31D5-5B0B-42A8-B125-735FD9F68BDC}" presName="Name17" presStyleLbl="parChTrans1D3" presStyleIdx="0" presStyleCnt="2"/>
      <dgm:spPr/>
    </dgm:pt>
    <dgm:pt modelId="{934DD5D3-102E-4B35-83B3-FB450BB6A747}" type="pres">
      <dgm:prSet presAssocID="{FF3361E6-225F-4DDD-A55F-EB084B398B85}" presName="hierRoot3" presStyleCnt="0"/>
      <dgm:spPr/>
    </dgm:pt>
    <dgm:pt modelId="{E1FF1C23-4FD5-42D1-B3BE-0BE9521D5D4B}" type="pres">
      <dgm:prSet presAssocID="{FF3361E6-225F-4DDD-A55F-EB084B398B85}" presName="composite3" presStyleCnt="0"/>
      <dgm:spPr/>
    </dgm:pt>
    <dgm:pt modelId="{93B8609F-0C39-4E3E-9D44-5719C1D9D2E1}" type="pres">
      <dgm:prSet presAssocID="{FF3361E6-225F-4DDD-A55F-EB084B398B85}" presName="background3" presStyleLbl="node3" presStyleIdx="0" presStyleCnt="2"/>
      <dgm:spPr/>
    </dgm:pt>
    <dgm:pt modelId="{6E30847F-F5CE-4DDB-9A5E-F50C0490EF92}" type="pres">
      <dgm:prSet presAssocID="{FF3361E6-225F-4DDD-A55F-EB084B398B85}" presName="text3" presStyleLbl="fgAcc3" presStyleIdx="0" presStyleCnt="2">
        <dgm:presLayoutVars>
          <dgm:chPref val="3"/>
        </dgm:presLayoutVars>
      </dgm:prSet>
      <dgm:spPr/>
    </dgm:pt>
    <dgm:pt modelId="{24175FD6-0E14-44CA-8E73-7D9438E5F09A}" type="pres">
      <dgm:prSet presAssocID="{FF3361E6-225F-4DDD-A55F-EB084B398B85}" presName="hierChild4" presStyleCnt="0"/>
      <dgm:spPr/>
    </dgm:pt>
    <dgm:pt modelId="{5FCCACC1-DC9A-478C-A5A0-432DCEFE0C3F}" type="pres">
      <dgm:prSet presAssocID="{18AF0EEB-C9F3-40F1-94C1-6668D9AB8219}" presName="Name10" presStyleLbl="parChTrans1D2" presStyleIdx="1" presStyleCnt="2"/>
      <dgm:spPr/>
    </dgm:pt>
    <dgm:pt modelId="{18A879E6-AC4A-45C0-8060-964B89A8450B}" type="pres">
      <dgm:prSet presAssocID="{154D6941-0021-4E3B-9F9C-CD5EAEBE2298}" presName="hierRoot2" presStyleCnt="0"/>
      <dgm:spPr/>
    </dgm:pt>
    <dgm:pt modelId="{BF88E207-CEA4-411E-9A48-2B1E66165802}" type="pres">
      <dgm:prSet presAssocID="{154D6941-0021-4E3B-9F9C-CD5EAEBE2298}" presName="composite2" presStyleCnt="0"/>
      <dgm:spPr/>
    </dgm:pt>
    <dgm:pt modelId="{EA154655-243C-4219-9C4A-1A835F69208C}" type="pres">
      <dgm:prSet presAssocID="{154D6941-0021-4E3B-9F9C-CD5EAEBE2298}" presName="background2" presStyleLbl="node2" presStyleIdx="1" presStyleCnt="2"/>
      <dgm:spPr/>
    </dgm:pt>
    <dgm:pt modelId="{E873DAFA-EA4C-459F-B300-651D1D22D997}" type="pres">
      <dgm:prSet presAssocID="{154D6941-0021-4E3B-9F9C-CD5EAEBE2298}" presName="text2" presStyleLbl="fgAcc2" presStyleIdx="1" presStyleCnt="2">
        <dgm:presLayoutVars>
          <dgm:chPref val="3"/>
        </dgm:presLayoutVars>
      </dgm:prSet>
      <dgm:spPr/>
    </dgm:pt>
    <dgm:pt modelId="{6D92248F-6EDE-46C9-A2CE-0AE887ED5A33}" type="pres">
      <dgm:prSet presAssocID="{154D6941-0021-4E3B-9F9C-CD5EAEBE2298}" presName="hierChild3" presStyleCnt="0"/>
      <dgm:spPr/>
    </dgm:pt>
    <dgm:pt modelId="{B94973FC-0D56-4D00-AA9B-4D942D4B096F}" type="pres">
      <dgm:prSet presAssocID="{05A5AF27-F22D-4B43-B871-7AE0202F3483}" presName="Name17" presStyleLbl="parChTrans1D3" presStyleIdx="1" presStyleCnt="2"/>
      <dgm:spPr/>
    </dgm:pt>
    <dgm:pt modelId="{902AA7FF-D167-41BA-B747-760C46B5492F}" type="pres">
      <dgm:prSet presAssocID="{A3BBDB18-4FE1-48D3-81C3-058E43F0C413}" presName="hierRoot3" presStyleCnt="0"/>
      <dgm:spPr/>
    </dgm:pt>
    <dgm:pt modelId="{24C333C3-479D-48D6-8D88-8B9CAD625988}" type="pres">
      <dgm:prSet presAssocID="{A3BBDB18-4FE1-48D3-81C3-058E43F0C413}" presName="composite3" presStyleCnt="0"/>
      <dgm:spPr/>
    </dgm:pt>
    <dgm:pt modelId="{C24C8CFA-0C3D-4C84-80EF-36797D45E085}" type="pres">
      <dgm:prSet presAssocID="{A3BBDB18-4FE1-48D3-81C3-058E43F0C413}" presName="background3" presStyleLbl="node3" presStyleIdx="1" presStyleCnt="2"/>
      <dgm:spPr/>
    </dgm:pt>
    <dgm:pt modelId="{F15D5083-0989-4F0F-8281-26D98812496D}" type="pres">
      <dgm:prSet presAssocID="{A3BBDB18-4FE1-48D3-81C3-058E43F0C413}" presName="text3" presStyleLbl="fgAcc3" presStyleIdx="1" presStyleCnt="2">
        <dgm:presLayoutVars>
          <dgm:chPref val="3"/>
        </dgm:presLayoutVars>
      </dgm:prSet>
      <dgm:spPr/>
    </dgm:pt>
    <dgm:pt modelId="{9A53A3B9-1823-4710-8359-19B5103C7354}" type="pres">
      <dgm:prSet presAssocID="{A3BBDB18-4FE1-48D3-81C3-058E43F0C413}" presName="hierChild4" presStyleCnt="0"/>
      <dgm:spPr/>
    </dgm:pt>
  </dgm:ptLst>
  <dgm:cxnLst>
    <dgm:cxn modelId="{9E4DAC8D-5117-48C0-9257-3D2D75645AC9}" srcId="{154D6941-0021-4E3B-9F9C-CD5EAEBE2298}" destId="{A3BBDB18-4FE1-48D3-81C3-058E43F0C413}" srcOrd="0" destOrd="0" parTransId="{05A5AF27-F22D-4B43-B871-7AE0202F3483}" sibTransId="{ABE3FFDF-76D0-43CB-833D-3B97D9D9BA46}"/>
    <dgm:cxn modelId="{09007701-9400-47C7-921F-7D9EB1FDB577}" srcId="{05DDAD78-69C8-4E5F-90A8-D23BAC80F760}" destId="{FF3361E6-225F-4DDD-A55F-EB084B398B85}" srcOrd="0" destOrd="0" parTransId="{CCAD31D5-5B0B-42A8-B125-735FD9F68BDC}" sibTransId="{CFE54F39-0250-40CB-B8D6-2DB341B2DEFC}"/>
    <dgm:cxn modelId="{A4297627-2791-4F05-9D39-2DC797A0332B}" srcId="{B30ECEB4-6E95-45EB-92E4-0F6818D4B4BB}" destId="{E3914D48-DC1D-4496-BC78-9FC35C2D6A97}" srcOrd="0" destOrd="0" parTransId="{8B6A0E9A-A8BB-4C64-8E05-68305E520CDF}" sibTransId="{CF374A80-B1B6-4C46-8232-3659AACD549C}"/>
    <dgm:cxn modelId="{8FC55006-C1DC-42DF-B7B0-2EDE127F807B}" srcId="{E3914D48-DC1D-4496-BC78-9FC35C2D6A97}" destId="{154D6941-0021-4E3B-9F9C-CD5EAEBE2298}" srcOrd="1" destOrd="0" parTransId="{18AF0EEB-C9F3-40F1-94C1-6668D9AB8219}" sibTransId="{7CD791F7-76CA-4BF1-A7DC-DC788D27F069}"/>
    <dgm:cxn modelId="{FB232C14-9A8D-4558-B664-2B857C72CB8F}" type="presOf" srcId="{A3BBDB18-4FE1-48D3-81C3-058E43F0C413}" destId="{F15D5083-0989-4F0F-8281-26D98812496D}" srcOrd="0" destOrd="0" presId="urn:microsoft.com/office/officeart/2005/8/layout/hierarchy1"/>
    <dgm:cxn modelId="{6FF9DB79-4A5C-49B7-A581-AB7F6D28A9F6}" type="presOf" srcId="{05A5AF27-F22D-4B43-B871-7AE0202F3483}" destId="{B94973FC-0D56-4D00-AA9B-4D942D4B096F}" srcOrd="0" destOrd="0" presId="urn:microsoft.com/office/officeart/2005/8/layout/hierarchy1"/>
    <dgm:cxn modelId="{F8E75B44-8F18-45D3-A885-F1EA99B98A52}" type="presOf" srcId="{18AF0EEB-C9F3-40F1-94C1-6668D9AB8219}" destId="{5FCCACC1-DC9A-478C-A5A0-432DCEFE0C3F}" srcOrd="0" destOrd="0" presId="urn:microsoft.com/office/officeart/2005/8/layout/hierarchy1"/>
    <dgm:cxn modelId="{AE2CD282-6145-4BCE-A9C1-5B5E07FBD2A2}" type="presOf" srcId="{05DDAD78-69C8-4E5F-90A8-D23BAC80F760}" destId="{66254E68-D981-4356-8E84-C0D811DF564B}" srcOrd="0" destOrd="0" presId="urn:microsoft.com/office/officeart/2005/8/layout/hierarchy1"/>
    <dgm:cxn modelId="{76125CE7-8C2B-4768-B34C-98532EC3A0DF}" type="presOf" srcId="{B30ECEB4-6E95-45EB-92E4-0F6818D4B4BB}" destId="{626FCF90-C0F4-4ADB-89BF-9FA408C73494}" srcOrd="0" destOrd="0" presId="urn:microsoft.com/office/officeart/2005/8/layout/hierarchy1"/>
    <dgm:cxn modelId="{42431CB3-B836-46FE-AFF5-479A185766BE}" type="presOf" srcId="{FF3361E6-225F-4DDD-A55F-EB084B398B85}" destId="{6E30847F-F5CE-4DDB-9A5E-F50C0490EF92}" srcOrd="0" destOrd="0" presId="urn:microsoft.com/office/officeart/2005/8/layout/hierarchy1"/>
    <dgm:cxn modelId="{BD4E52E2-3693-4957-9E86-38F54B75C757}" srcId="{E3914D48-DC1D-4496-BC78-9FC35C2D6A97}" destId="{05DDAD78-69C8-4E5F-90A8-D23BAC80F760}" srcOrd="0" destOrd="0" parTransId="{84538D95-4946-4812-AA7C-1C6EEDE0EF13}" sibTransId="{DC6EA39B-3CC4-4A49-8D71-C9968D14C45F}"/>
    <dgm:cxn modelId="{18EE7B32-FAB9-4390-951C-C76F7087FF8F}" type="presOf" srcId="{CCAD31D5-5B0B-42A8-B125-735FD9F68BDC}" destId="{D82A6F03-01AE-4511-B0C2-7CE25395DAB9}" srcOrd="0" destOrd="0" presId="urn:microsoft.com/office/officeart/2005/8/layout/hierarchy1"/>
    <dgm:cxn modelId="{9C5ACAC8-9FBD-4A31-9DC9-9B88378E622A}" type="presOf" srcId="{84538D95-4946-4812-AA7C-1C6EEDE0EF13}" destId="{8F5FDE12-D1E8-4615-B94F-A7D432D4A151}" srcOrd="0" destOrd="0" presId="urn:microsoft.com/office/officeart/2005/8/layout/hierarchy1"/>
    <dgm:cxn modelId="{2D08EAEB-D04B-4EA1-928F-AE0CEE7DBA73}" type="presOf" srcId="{154D6941-0021-4E3B-9F9C-CD5EAEBE2298}" destId="{E873DAFA-EA4C-459F-B300-651D1D22D997}" srcOrd="0" destOrd="0" presId="urn:microsoft.com/office/officeart/2005/8/layout/hierarchy1"/>
    <dgm:cxn modelId="{12091950-EB4C-4CE2-9014-F913F3953A69}" type="presOf" srcId="{E3914D48-DC1D-4496-BC78-9FC35C2D6A97}" destId="{EA2A38C3-5489-4444-B7AA-0A73B25EC0C8}" srcOrd="0" destOrd="0" presId="urn:microsoft.com/office/officeart/2005/8/layout/hierarchy1"/>
    <dgm:cxn modelId="{D63E578E-47A3-4B11-AEDB-A40C6E8BDDFD}" type="presParOf" srcId="{626FCF90-C0F4-4ADB-89BF-9FA408C73494}" destId="{C13638D3-529F-47D5-ACE0-33C4FFA74F67}" srcOrd="0" destOrd="0" presId="urn:microsoft.com/office/officeart/2005/8/layout/hierarchy1"/>
    <dgm:cxn modelId="{A65BDF83-A3C7-4F9C-B4E2-3425C169E236}" type="presParOf" srcId="{C13638D3-529F-47D5-ACE0-33C4FFA74F67}" destId="{D59C7057-DFC4-453F-AF09-FE30AE57FAC7}" srcOrd="0" destOrd="0" presId="urn:microsoft.com/office/officeart/2005/8/layout/hierarchy1"/>
    <dgm:cxn modelId="{E9F11BD6-1772-439C-B31C-D4583F18EE78}" type="presParOf" srcId="{D59C7057-DFC4-453F-AF09-FE30AE57FAC7}" destId="{E4B23A47-4CDC-4231-9E4A-9D08F7D049D5}" srcOrd="0" destOrd="0" presId="urn:microsoft.com/office/officeart/2005/8/layout/hierarchy1"/>
    <dgm:cxn modelId="{805D755D-3818-438D-8984-69BD052058AE}" type="presParOf" srcId="{D59C7057-DFC4-453F-AF09-FE30AE57FAC7}" destId="{EA2A38C3-5489-4444-B7AA-0A73B25EC0C8}" srcOrd="1" destOrd="0" presId="urn:microsoft.com/office/officeart/2005/8/layout/hierarchy1"/>
    <dgm:cxn modelId="{E490C5D5-9DB2-41B8-8C88-7647EE89DABC}" type="presParOf" srcId="{C13638D3-529F-47D5-ACE0-33C4FFA74F67}" destId="{61081C15-659F-434A-B4DA-113D920CBF64}" srcOrd="1" destOrd="0" presId="urn:microsoft.com/office/officeart/2005/8/layout/hierarchy1"/>
    <dgm:cxn modelId="{AB935594-BDDC-4FE6-83E8-177991F1C5FA}" type="presParOf" srcId="{61081C15-659F-434A-B4DA-113D920CBF64}" destId="{8F5FDE12-D1E8-4615-B94F-A7D432D4A151}" srcOrd="0" destOrd="0" presId="urn:microsoft.com/office/officeart/2005/8/layout/hierarchy1"/>
    <dgm:cxn modelId="{E0341459-45E7-4E47-80E8-7544D84F17EE}" type="presParOf" srcId="{61081C15-659F-434A-B4DA-113D920CBF64}" destId="{E0A2D8E4-8583-4264-AA1A-0FDF43AA2F37}" srcOrd="1" destOrd="0" presId="urn:microsoft.com/office/officeart/2005/8/layout/hierarchy1"/>
    <dgm:cxn modelId="{1500A8D3-9333-4C82-AB89-EEB67E5AE76D}" type="presParOf" srcId="{E0A2D8E4-8583-4264-AA1A-0FDF43AA2F37}" destId="{6B435E24-503D-4E0E-B906-204729154416}" srcOrd="0" destOrd="0" presId="urn:microsoft.com/office/officeart/2005/8/layout/hierarchy1"/>
    <dgm:cxn modelId="{B4280754-C819-4364-BCF4-C32714D89237}" type="presParOf" srcId="{6B435E24-503D-4E0E-B906-204729154416}" destId="{D3BD0D41-EF06-4160-ABDC-D79DC4B9EB94}" srcOrd="0" destOrd="0" presId="urn:microsoft.com/office/officeart/2005/8/layout/hierarchy1"/>
    <dgm:cxn modelId="{13FE9E1C-5523-4639-820C-0B385C619CEF}" type="presParOf" srcId="{6B435E24-503D-4E0E-B906-204729154416}" destId="{66254E68-D981-4356-8E84-C0D811DF564B}" srcOrd="1" destOrd="0" presId="urn:microsoft.com/office/officeart/2005/8/layout/hierarchy1"/>
    <dgm:cxn modelId="{796AA1F9-0D21-42D5-BA08-94F83D3CD4F9}" type="presParOf" srcId="{E0A2D8E4-8583-4264-AA1A-0FDF43AA2F37}" destId="{71AB03D5-5A6A-4F9D-8736-CCB7DED931C7}" srcOrd="1" destOrd="0" presId="urn:microsoft.com/office/officeart/2005/8/layout/hierarchy1"/>
    <dgm:cxn modelId="{7DBCFEBB-D83E-4A0D-871A-D6C38AFAA3D5}" type="presParOf" srcId="{71AB03D5-5A6A-4F9D-8736-CCB7DED931C7}" destId="{D82A6F03-01AE-4511-B0C2-7CE25395DAB9}" srcOrd="0" destOrd="0" presId="urn:microsoft.com/office/officeart/2005/8/layout/hierarchy1"/>
    <dgm:cxn modelId="{F9C821CA-9BDC-4DC5-ABC9-4B7F55C15FAE}" type="presParOf" srcId="{71AB03D5-5A6A-4F9D-8736-CCB7DED931C7}" destId="{934DD5D3-102E-4B35-83B3-FB450BB6A747}" srcOrd="1" destOrd="0" presId="urn:microsoft.com/office/officeart/2005/8/layout/hierarchy1"/>
    <dgm:cxn modelId="{8970C3E8-3CB3-4742-A936-CC09388E6DAA}" type="presParOf" srcId="{934DD5D3-102E-4B35-83B3-FB450BB6A747}" destId="{E1FF1C23-4FD5-42D1-B3BE-0BE9521D5D4B}" srcOrd="0" destOrd="0" presId="urn:microsoft.com/office/officeart/2005/8/layout/hierarchy1"/>
    <dgm:cxn modelId="{E7FDE229-111B-42D5-A42A-5ED49187E62B}" type="presParOf" srcId="{E1FF1C23-4FD5-42D1-B3BE-0BE9521D5D4B}" destId="{93B8609F-0C39-4E3E-9D44-5719C1D9D2E1}" srcOrd="0" destOrd="0" presId="urn:microsoft.com/office/officeart/2005/8/layout/hierarchy1"/>
    <dgm:cxn modelId="{9B131E3A-0D40-456E-A2D1-84B36394FB44}" type="presParOf" srcId="{E1FF1C23-4FD5-42D1-B3BE-0BE9521D5D4B}" destId="{6E30847F-F5CE-4DDB-9A5E-F50C0490EF92}" srcOrd="1" destOrd="0" presId="urn:microsoft.com/office/officeart/2005/8/layout/hierarchy1"/>
    <dgm:cxn modelId="{8357A182-4706-49E7-A039-ADC8743DF44B}" type="presParOf" srcId="{934DD5D3-102E-4B35-83B3-FB450BB6A747}" destId="{24175FD6-0E14-44CA-8E73-7D9438E5F09A}" srcOrd="1" destOrd="0" presId="urn:microsoft.com/office/officeart/2005/8/layout/hierarchy1"/>
    <dgm:cxn modelId="{9D637A85-0975-4FA4-948A-07D960588889}" type="presParOf" srcId="{61081C15-659F-434A-B4DA-113D920CBF64}" destId="{5FCCACC1-DC9A-478C-A5A0-432DCEFE0C3F}" srcOrd="2" destOrd="0" presId="urn:microsoft.com/office/officeart/2005/8/layout/hierarchy1"/>
    <dgm:cxn modelId="{A43CC66A-ADBB-41E4-8134-7ECEF28D1046}" type="presParOf" srcId="{61081C15-659F-434A-B4DA-113D920CBF64}" destId="{18A879E6-AC4A-45C0-8060-964B89A8450B}" srcOrd="3" destOrd="0" presId="urn:microsoft.com/office/officeart/2005/8/layout/hierarchy1"/>
    <dgm:cxn modelId="{12EDD19A-9D38-47C6-9551-E46FF70AC1C3}" type="presParOf" srcId="{18A879E6-AC4A-45C0-8060-964B89A8450B}" destId="{BF88E207-CEA4-411E-9A48-2B1E66165802}" srcOrd="0" destOrd="0" presId="urn:microsoft.com/office/officeart/2005/8/layout/hierarchy1"/>
    <dgm:cxn modelId="{96E7812F-C2FB-4CC2-990A-3CDF1539634C}" type="presParOf" srcId="{BF88E207-CEA4-411E-9A48-2B1E66165802}" destId="{EA154655-243C-4219-9C4A-1A835F69208C}" srcOrd="0" destOrd="0" presId="urn:microsoft.com/office/officeart/2005/8/layout/hierarchy1"/>
    <dgm:cxn modelId="{CD881060-ABF0-4A4A-8140-01FE9AE292DE}" type="presParOf" srcId="{BF88E207-CEA4-411E-9A48-2B1E66165802}" destId="{E873DAFA-EA4C-459F-B300-651D1D22D997}" srcOrd="1" destOrd="0" presId="urn:microsoft.com/office/officeart/2005/8/layout/hierarchy1"/>
    <dgm:cxn modelId="{20BB2EE3-8C66-48D6-9663-B1703CDBBE0C}" type="presParOf" srcId="{18A879E6-AC4A-45C0-8060-964B89A8450B}" destId="{6D92248F-6EDE-46C9-A2CE-0AE887ED5A33}" srcOrd="1" destOrd="0" presId="urn:microsoft.com/office/officeart/2005/8/layout/hierarchy1"/>
    <dgm:cxn modelId="{E1DAEB9F-2DBB-457A-A57C-1472D7C24C28}" type="presParOf" srcId="{6D92248F-6EDE-46C9-A2CE-0AE887ED5A33}" destId="{B94973FC-0D56-4D00-AA9B-4D942D4B096F}" srcOrd="0" destOrd="0" presId="urn:microsoft.com/office/officeart/2005/8/layout/hierarchy1"/>
    <dgm:cxn modelId="{C9391E9A-6133-4723-A124-11B42669F150}" type="presParOf" srcId="{6D92248F-6EDE-46C9-A2CE-0AE887ED5A33}" destId="{902AA7FF-D167-41BA-B747-760C46B5492F}" srcOrd="1" destOrd="0" presId="urn:microsoft.com/office/officeart/2005/8/layout/hierarchy1"/>
    <dgm:cxn modelId="{7E72909D-432F-4FE4-A915-8F13E642CDFC}" type="presParOf" srcId="{902AA7FF-D167-41BA-B747-760C46B5492F}" destId="{24C333C3-479D-48D6-8D88-8B9CAD625988}" srcOrd="0" destOrd="0" presId="urn:microsoft.com/office/officeart/2005/8/layout/hierarchy1"/>
    <dgm:cxn modelId="{AAC7D1F8-4B73-4B44-B307-56AB5E37CF93}" type="presParOf" srcId="{24C333C3-479D-48D6-8D88-8B9CAD625988}" destId="{C24C8CFA-0C3D-4C84-80EF-36797D45E085}" srcOrd="0" destOrd="0" presId="urn:microsoft.com/office/officeart/2005/8/layout/hierarchy1"/>
    <dgm:cxn modelId="{D14E19E4-D618-47CB-BFE3-7FBEE33B22D4}" type="presParOf" srcId="{24C333C3-479D-48D6-8D88-8B9CAD625988}" destId="{F15D5083-0989-4F0F-8281-26D98812496D}" srcOrd="1" destOrd="0" presId="urn:microsoft.com/office/officeart/2005/8/layout/hierarchy1"/>
    <dgm:cxn modelId="{E0EB8774-9626-4830-9C6D-8AEF02811949}" type="presParOf" srcId="{902AA7FF-D167-41BA-B747-760C46B5492F}" destId="{9A53A3B9-1823-4710-8359-19B5103C735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0EB3F1-583F-43A8-98D1-1D2EA7F58C4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CD441761-90D9-41E0-AD90-E4991388418B}">
      <dgm:prSet phldrT="[טקסט]" custT="1"/>
      <dgm:spPr/>
      <dgm:t>
        <a:bodyPr/>
        <a:lstStyle/>
        <a:p>
          <a:pPr rtl="1"/>
          <a:r>
            <a:rPr lang="he-IL" sz="4000" b="1" dirty="0">
              <a:solidFill>
                <a:srgbClr val="FF0000"/>
              </a:solidFill>
            </a:rPr>
            <a:t>האם חייב על נזק שזבלו גרם ברשות הרבים?</a:t>
          </a:r>
        </a:p>
      </dgm:t>
    </dgm:pt>
    <dgm:pt modelId="{FA5C33F4-E5CD-41D4-A911-61ED4C3830F4}" type="parTrans" cxnId="{09DC69D3-69DC-472B-998D-E7261551085E}">
      <dgm:prSet/>
      <dgm:spPr/>
      <dgm:t>
        <a:bodyPr/>
        <a:lstStyle/>
        <a:p>
          <a:pPr rtl="1"/>
          <a:endParaRPr lang="he-IL"/>
        </a:p>
      </dgm:t>
    </dgm:pt>
    <dgm:pt modelId="{8804651C-8F11-479A-A18B-22EDC58821D7}" type="sibTrans" cxnId="{09DC69D3-69DC-472B-998D-E7261551085E}">
      <dgm:prSet/>
      <dgm:spPr/>
      <dgm:t>
        <a:bodyPr/>
        <a:lstStyle/>
        <a:p>
          <a:pPr rtl="1"/>
          <a:endParaRPr lang="he-IL"/>
        </a:p>
      </dgm:t>
    </dgm:pt>
    <dgm:pt modelId="{2F8784D9-4775-49B6-BBE0-E50D48A36B7F}">
      <dgm:prSet phldrT="[טקסט]" custT="1"/>
      <dgm:spPr/>
      <dgm:t>
        <a:bodyPr/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שלא בשעת הוצאת זבלים</a:t>
          </a:r>
        </a:p>
      </dgm:t>
    </dgm:pt>
    <dgm:pt modelId="{F6C79BF6-87F3-4AFA-86BB-54654F191FBD}" type="parTrans" cxnId="{3CA10852-FEA0-4418-9139-AAB5F75C0C95}">
      <dgm:prSet/>
      <dgm:spPr/>
      <dgm:t>
        <a:bodyPr/>
        <a:lstStyle/>
        <a:p>
          <a:pPr rtl="1"/>
          <a:endParaRPr lang="he-IL"/>
        </a:p>
      </dgm:t>
    </dgm:pt>
    <dgm:pt modelId="{2D651C5F-2899-4E62-A804-F2AF0A14DD91}" type="sibTrans" cxnId="{3CA10852-FEA0-4418-9139-AAB5F75C0C95}">
      <dgm:prSet/>
      <dgm:spPr/>
      <dgm:t>
        <a:bodyPr/>
        <a:lstStyle/>
        <a:p>
          <a:pPr rtl="1"/>
          <a:endParaRPr lang="he-IL"/>
        </a:p>
      </dgm:t>
    </dgm:pt>
    <dgm:pt modelId="{D29B26DD-0BE6-4BFC-9921-3B73081D6ACF}">
      <dgm:prSet phldrT="[טקסט]"/>
      <dgm:spPr/>
      <dgm:t>
        <a:bodyPr/>
        <a:lstStyle/>
        <a:p>
          <a:pPr rtl="1"/>
          <a:r>
            <a:rPr lang="he-IL" dirty="0"/>
            <a:t>חייב</a:t>
          </a:r>
        </a:p>
      </dgm:t>
    </dgm:pt>
    <dgm:pt modelId="{FE9093F4-7BB1-4E9D-BA8F-38A90F074F7A}" type="parTrans" cxnId="{CCE8BC0A-F18C-41E0-9551-9088D7FE2FBE}">
      <dgm:prSet/>
      <dgm:spPr/>
      <dgm:t>
        <a:bodyPr/>
        <a:lstStyle/>
        <a:p>
          <a:pPr rtl="1"/>
          <a:endParaRPr lang="he-IL"/>
        </a:p>
      </dgm:t>
    </dgm:pt>
    <dgm:pt modelId="{36AD5BEF-F5EB-4D87-8A9E-882C12B08B8E}" type="sibTrans" cxnId="{CCE8BC0A-F18C-41E0-9551-9088D7FE2FBE}">
      <dgm:prSet/>
      <dgm:spPr/>
      <dgm:t>
        <a:bodyPr/>
        <a:lstStyle/>
        <a:p>
          <a:pPr rtl="1"/>
          <a:endParaRPr lang="he-IL"/>
        </a:p>
      </dgm:t>
    </dgm:pt>
    <dgm:pt modelId="{71808718-891C-427E-B462-684E39D9FBC0}">
      <dgm:prSet phldrT="[טקסט]" custT="1"/>
      <dgm:spPr/>
      <dgm:t>
        <a:bodyPr/>
        <a:lstStyle/>
        <a:p>
          <a:pPr rtl="1"/>
          <a:r>
            <a:rPr lang="he-IL" sz="4000" b="1" dirty="0"/>
            <a:t>בשעת הוצאת זבלים </a:t>
          </a:r>
        </a:p>
      </dgm:t>
    </dgm:pt>
    <dgm:pt modelId="{DC11FADA-4C0C-4542-BAF8-D1FBAD322FD5}" type="parTrans" cxnId="{AD689F9E-306A-4D42-8BBF-3AF68A419177}">
      <dgm:prSet/>
      <dgm:spPr/>
      <dgm:t>
        <a:bodyPr/>
        <a:lstStyle/>
        <a:p>
          <a:pPr rtl="1"/>
          <a:endParaRPr lang="he-IL"/>
        </a:p>
      </dgm:t>
    </dgm:pt>
    <dgm:pt modelId="{23D91359-EB8C-40A5-BC28-78B0B4D26F41}" type="sibTrans" cxnId="{AD689F9E-306A-4D42-8BBF-3AF68A419177}">
      <dgm:prSet/>
      <dgm:spPr/>
      <dgm:t>
        <a:bodyPr/>
        <a:lstStyle/>
        <a:p>
          <a:pPr rtl="1"/>
          <a:endParaRPr lang="he-IL"/>
        </a:p>
      </dgm:t>
    </dgm:pt>
    <dgm:pt modelId="{FB02BA3F-7FBF-4E04-98EF-C032DCF6E0BA}">
      <dgm:prSet phldrT="[טקסט]"/>
      <dgm:spPr/>
      <dgm:t>
        <a:bodyPr/>
        <a:lstStyle/>
        <a:p>
          <a:pPr rtl="1"/>
          <a:r>
            <a:rPr lang="he-IL"/>
            <a:t>פטור</a:t>
          </a:r>
          <a:endParaRPr lang="he-IL" dirty="0"/>
        </a:p>
      </dgm:t>
    </dgm:pt>
    <dgm:pt modelId="{4DE38C60-BD8A-4A0A-8421-9B4493516995}" type="parTrans" cxnId="{D9F0E380-2BFA-432D-A05E-BADAFF781E2E}">
      <dgm:prSet/>
      <dgm:spPr/>
      <dgm:t>
        <a:bodyPr/>
        <a:lstStyle/>
        <a:p>
          <a:pPr rtl="1"/>
          <a:endParaRPr lang="he-IL"/>
        </a:p>
      </dgm:t>
    </dgm:pt>
    <dgm:pt modelId="{4AD43FE7-20B6-43B5-8FEF-D0DDF6263BDE}" type="sibTrans" cxnId="{D9F0E380-2BFA-432D-A05E-BADAFF781E2E}">
      <dgm:prSet/>
      <dgm:spPr/>
      <dgm:t>
        <a:bodyPr/>
        <a:lstStyle/>
        <a:p>
          <a:pPr rtl="1"/>
          <a:endParaRPr lang="he-IL"/>
        </a:p>
      </dgm:t>
    </dgm:pt>
    <dgm:pt modelId="{5EEE0F40-354B-4167-BBE4-FF1D7F3B08AB}" type="pres">
      <dgm:prSet presAssocID="{3C0EB3F1-583F-43A8-98D1-1D2EA7F58C4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084F0C4-CC63-48C4-A82D-49022831537C}" type="pres">
      <dgm:prSet presAssocID="{CD441761-90D9-41E0-AD90-E4991388418B}" presName="hierRoot1" presStyleCnt="0"/>
      <dgm:spPr/>
    </dgm:pt>
    <dgm:pt modelId="{0459454F-64AC-48C5-8ADE-AB3D168F20A2}" type="pres">
      <dgm:prSet presAssocID="{CD441761-90D9-41E0-AD90-E4991388418B}" presName="composite" presStyleCnt="0"/>
      <dgm:spPr/>
    </dgm:pt>
    <dgm:pt modelId="{3EACB18D-06FD-4562-9A1E-3BBCC24B8F51}" type="pres">
      <dgm:prSet presAssocID="{CD441761-90D9-41E0-AD90-E4991388418B}" presName="background" presStyleLbl="node0" presStyleIdx="0" presStyleCnt="1"/>
      <dgm:spPr/>
    </dgm:pt>
    <dgm:pt modelId="{22D7CC5E-1A4F-4C5D-8251-6E0A1A07A806}" type="pres">
      <dgm:prSet presAssocID="{CD441761-90D9-41E0-AD90-E4991388418B}" presName="text" presStyleLbl="fgAcc0" presStyleIdx="0" presStyleCnt="1" custScaleX="214856">
        <dgm:presLayoutVars>
          <dgm:chPref val="3"/>
        </dgm:presLayoutVars>
      </dgm:prSet>
      <dgm:spPr/>
    </dgm:pt>
    <dgm:pt modelId="{FFED7026-2AA5-4185-8707-A0F4F4BAAE21}" type="pres">
      <dgm:prSet presAssocID="{CD441761-90D9-41E0-AD90-E4991388418B}" presName="hierChild2" presStyleCnt="0"/>
      <dgm:spPr/>
    </dgm:pt>
    <dgm:pt modelId="{09736008-EB6D-4DDF-AA43-819538293FFE}" type="pres">
      <dgm:prSet presAssocID="{F6C79BF6-87F3-4AFA-86BB-54654F191FBD}" presName="Name10" presStyleLbl="parChTrans1D2" presStyleIdx="0" presStyleCnt="2"/>
      <dgm:spPr/>
    </dgm:pt>
    <dgm:pt modelId="{37DA69B3-61AA-4361-9805-975265215207}" type="pres">
      <dgm:prSet presAssocID="{2F8784D9-4775-49B6-BBE0-E50D48A36B7F}" presName="hierRoot2" presStyleCnt="0"/>
      <dgm:spPr/>
    </dgm:pt>
    <dgm:pt modelId="{B57568FF-34E1-4369-8A4C-F7009A2E2D94}" type="pres">
      <dgm:prSet presAssocID="{2F8784D9-4775-49B6-BBE0-E50D48A36B7F}" presName="composite2" presStyleCnt="0"/>
      <dgm:spPr/>
    </dgm:pt>
    <dgm:pt modelId="{F6401D1B-EE1D-4FEA-8544-8EE3DDE051F3}" type="pres">
      <dgm:prSet presAssocID="{2F8784D9-4775-49B6-BBE0-E50D48A36B7F}" presName="background2" presStyleLbl="node2" presStyleIdx="0" presStyleCnt="2"/>
      <dgm:spPr/>
    </dgm:pt>
    <dgm:pt modelId="{741FC39D-1585-41D3-B7D3-CB5880533BAC}" type="pres">
      <dgm:prSet presAssocID="{2F8784D9-4775-49B6-BBE0-E50D48A36B7F}" presName="text2" presStyleLbl="fgAcc2" presStyleIdx="0" presStyleCnt="2" custScaleX="143301">
        <dgm:presLayoutVars>
          <dgm:chPref val="3"/>
        </dgm:presLayoutVars>
      </dgm:prSet>
      <dgm:spPr/>
    </dgm:pt>
    <dgm:pt modelId="{E79BDD69-8E76-4F9B-966E-73D0248B687D}" type="pres">
      <dgm:prSet presAssocID="{2F8784D9-4775-49B6-BBE0-E50D48A36B7F}" presName="hierChild3" presStyleCnt="0"/>
      <dgm:spPr/>
    </dgm:pt>
    <dgm:pt modelId="{50B68B75-B07F-4A4B-A9B6-F361EFFAEB23}" type="pres">
      <dgm:prSet presAssocID="{FE9093F4-7BB1-4E9D-BA8F-38A90F074F7A}" presName="Name17" presStyleLbl="parChTrans1D3" presStyleIdx="0" presStyleCnt="2"/>
      <dgm:spPr/>
    </dgm:pt>
    <dgm:pt modelId="{E8FCAD84-BDC6-46F4-8B75-F6AF5DACE322}" type="pres">
      <dgm:prSet presAssocID="{D29B26DD-0BE6-4BFC-9921-3B73081D6ACF}" presName="hierRoot3" presStyleCnt="0"/>
      <dgm:spPr/>
    </dgm:pt>
    <dgm:pt modelId="{23024970-7159-4044-9BDE-DC5500CD4189}" type="pres">
      <dgm:prSet presAssocID="{D29B26DD-0BE6-4BFC-9921-3B73081D6ACF}" presName="composite3" presStyleCnt="0"/>
      <dgm:spPr/>
    </dgm:pt>
    <dgm:pt modelId="{1A61FFDA-E8E6-412D-8ECE-FF2B7499D7D3}" type="pres">
      <dgm:prSet presAssocID="{D29B26DD-0BE6-4BFC-9921-3B73081D6ACF}" presName="background3" presStyleLbl="node3" presStyleIdx="0" presStyleCnt="2"/>
      <dgm:spPr/>
    </dgm:pt>
    <dgm:pt modelId="{CF63AE68-89D4-41D8-9A38-322069C51193}" type="pres">
      <dgm:prSet presAssocID="{D29B26DD-0BE6-4BFC-9921-3B73081D6ACF}" presName="text3" presStyleLbl="fgAcc3" presStyleIdx="0" presStyleCnt="2" custScaleX="148127">
        <dgm:presLayoutVars>
          <dgm:chPref val="3"/>
        </dgm:presLayoutVars>
      </dgm:prSet>
      <dgm:spPr/>
    </dgm:pt>
    <dgm:pt modelId="{9AB963FF-6E5F-4CFA-9E72-C8CF0DB63FBF}" type="pres">
      <dgm:prSet presAssocID="{D29B26DD-0BE6-4BFC-9921-3B73081D6ACF}" presName="hierChild4" presStyleCnt="0"/>
      <dgm:spPr/>
    </dgm:pt>
    <dgm:pt modelId="{45BC5D67-613A-4354-850E-31D4D5C8047B}" type="pres">
      <dgm:prSet presAssocID="{DC11FADA-4C0C-4542-BAF8-D1FBAD322FD5}" presName="Name10" presStyleLbl="parChTrans1D2" presStyleIdx="1" presStyleCnt="2"/>
      <dgm:spPr/>
    </dgm:pt>
    <dgm:pt modelId="{BFED950B-7827-4FB9-837D-082D3B28DEFA}" type="pres">
      <dgm:prSet presAssocID="{71808718-891C-427E-B462-684E39D9FBC0}" presName="hierRoot2" presStyleCnt="0"/>
      <dgm:spPr/>
    </dgm:pt>
    <dgm:pt modelId="{35E8B0E4-11CB-40A4-BC6A-4F7FA367746D}" type="pres">
      <dgm:prSet presAssocID="{71808718-891C-427E-B462-684E39D9FBC0}" presName="composite2" presStyleCnt="0"/>
      <dgm:spPr/>
    </dgm:pt>
    <dgm:pt modelId="{2F6A9857-E51B-45E2-BF0D-A151EF9440FE}" type="pres">
      <dgm:prSet presAssocID="{71808718-891C-427E-B462-684E39D9FBC0}" presName="background2" presStyleLbl="node2" presStyleIdx="1" presStyleCnt="2"/>
      <dgm:spPr/>
    </dgm:pt>
    <dgm:pt modelId="{6CB816C1-DC77-4687-9620-FA3BF46E0655}" type="pres">
      <dgm:prSet presAssocID="{71808718-891C-427E-B462-684E39D9FBC0}" presName="text2" presStyleLbl="fgAcc2" presStyleIdx="1" presStyleCnt="2" custScaleX="162492">
        <dgm:presLayoutVars>
          <dgm:chPref val="3"/>
        </dgm:presLayoutVars>
      </dgm:prSet>
      <dgm:spPr/>
    </dgm:pt>
    <dgm:pt modelId="{8B36E9BB-576D-4A9A-84BA-A136298590FF}" type="pres">
      <dgm:prSet presAssocID="{71808718-891C-427E-B462-684E39D9FBC0}" presName="hierChild3" presStyleCnt="0"/>
      <dgm:spPr/>
    </dgm:pt>
    <dgm:pt modelId="{CE6957DC-286F-42F4-AA25-647350351F89}" type="pres">
      <dgm:prSet presAssocID="{4DE38C60-BD8A-4A0A-8421-9B4493516995}" presName="Name17" presStyleLbl="parChTrans1D3" presStyleIdx="1" presStyleCnt="2"/>
      <dgm:spPr/>
    </dgm:pt>
    <dgm:pt modelId="{E29EFD41-312D-44FD-8956-C8F5F8D7B648}" type="pres">
      <dgm:prSet presAssocID="{FB02BA3F-7FBF-4E04-98EF-C032DCF6E0BA}" presName="hierRoot3" presStyleCnt="0"/>
      <dgm:spPr/>
    </dgm:pt>
    <dgm:pt modelId="{59341D41-4A67-47FA-BAF5-49CC6409EB43}" type="pres">
      <dgm:prSet presAssocID="{FB02BA3F-7FBF-4E04-98EF-C032DCF6E0BA}" presName="composite3" presStyleCnt="0"/>
      <dgm:spPr/>
    </dgm:pt>
    <dgm:pt modelId="{31B39FF2-FEE7-4685-8817-8FB9110E8E77}" type="pres">
      <dgm:prSet presAssocID="{FB02BA3F-7FBF-4E04-98EF-C032DCF6E0BA}" presName="background3" presStyleLbl="node3" presStyleIdx="1" presStyleCnt="2"/>
      <dgm:spPr/>
    </dgm:pt>
    <dgm:pt modelId="{EAAEB157-590B-4EA9-8DC2-D3F6B41CEF61}" type="pres">
      <dgm:prSet presAssocID="{FB02BA3F-7FBF-4E04-98EF-C032DCF6E0BA}" presName="text3" presStyleLbl="fgAcc3" presStyleIdx="1" presStyleCnt="2" custScaleX="122213">
        <dgm:presLayoutVars>
          <dgm:chPref val="3"/>
        </dgm:presLayoutVars>
      </dgm:prSet>
      <dgm:spPr/>
    </dgm:pt>
    <dgm:pt modelId="{DA1585EE-D2C7-41B1-886D-B5FC4EEEC57A}" type="pres">
      <dgm:prSet presAssocID="{FB02BA3F-7FBF-4E04-98EF-C032DCF6E0BA}" presName="hierChild4" presStyleCnt="0"/>
      <dgm:spPr/>
    </dgm:pt>
  </dgm:ptLst>
  <dgm:cxnLst>
    <dgm:cxn modelId="{74ED682B-4846-4FC6-9809-AAB80908DC17}" type="presOf" srcId="{4DE38C60-BD8A-4A0A-8421-9B4493516995}" destId="{CE6957DC-286F-42F4-AA25-647350351F89}" srcOrd="0" destOrd="0" presId="urn:microsoft.com/office/officeart/2005/8/layout/hierarchy1"/>
    <dgm:cxn modelId="{3CA10852-FEA0-4418-9139-AAB5F75C0C95}" srcId="{CD441761-90D9-41E0-AD90-E4991388418B}" destId="{2F8784D9-4775-49B6-BBE0-E50D48A36B7F}" srcOrd="0" destOrd="0" parTransId="{F6C79BF6-87F3-4AFA-86BB-54654F191FBD}" sibTransId="{2D651C5F-2899-4E62-A804-F2AF0A14DD91}"/>
    <dgm:cxn modelId="{7E36AC15-7AD4-4B42-AB30-353287B68B84}" type="presOf" srcId="{DC11FADA-4C0C-4542-BAF8-D1FBAD322FD5}" destId="{45BC5D67-613A-4354-850E-31D4D5C8047B}" srcOrd="0" destOrd="0" presId="urn:microsoft.com/office/officeart/2005/8/layout/hierarchy1"/>
    <dgm:cxn modelId="{1EE1F6A3-97ED-49E0-AF48-A01D3CA42F0A}" type="presOf" srcId="{FE9093F4-7BB1-4E9D-BA8F-38A90F074F7A}" destId="{50B68B75-B07F-4A4B-A9B6-F361EFFAEB23}" srcOrd="0" destOrd="0" presId="urn:microsoft.com/office/officeart/2005/8/layout/hierarchy1"/>
    <dgm:cxn modelId="{557B71EB-A8E4-4B37-83B2-82546D2B8A67}" type="presOf" srcId="{CD441761-90D9-41E0-AD90-E4991388418B}" destId="{22D7CC5E-1A4F-4C5D-8251-6E0A1A07A806}" srcOrd="0" destOrd="0" presId="urn:microsoft.com/office/officeart/2005/8/layout/hierarchy1"/>
    <dgm:cxn modelId="{08994E87-C75E-4484-A873-200F768F2618}" type="presOf" srcId="{F6C79BF6-87F3-4AFA-86BB-54654F191FBD}" destId="{09736008-EB6D-4DDF-AA43-819538293FFE}" srcOrd="0" destOrd="0" presId="urn:microsoft.com/office/officeart/2005/8/layout/hierarchy1"/>
    <dgm:cxn modelId="{51DB43D7-4C5E-4825-8957-7B162C2A12CC}" type="presOf" srcId="{2F8784D9-4775-49B6-BBE0-E50D48A36B7F}" destId="{741FC39D-1585-41D3-B7D3-CB5880533BAC}" srcOrd="0" destOrd="0" presId="urn:microsoft.com/office/officeart/2005/8/layout/hierarchy1"/>
    <dgm:cxn modelId="{27E6D460-D924-4483-94E9-4804675B8A5E}" type="presOf" srcId="{FB02BA3F-7FBF-4E04-98EF-C032DCF6E0BA}" destId="{EAAEB157-590B-4EA9-8DC2-D3F6B41CEF61}" srcOrd="0" destOrd="0" presId="urn:microsoft.com/office/officeart/2005/8/layout/hierarchy1"/>
    <dgm:cxn modelId="{CCE8BC0A-F18C-41E0-9551-9088D7FE2FBE}" srcId="{2F8784D9-4775-49B6-BBE0-E50D48A36B7F}" destId="{D29B26DD-0BE6-4BFC-9921-3B73081D6ACF}" srcOrd="0" destOrd="0" parTransId="{FE9093F4-7BB1-4E9D-BA8F-38A90F074F7A}" sibTransId="{36AD5BEF-F5EB-4D87-8A9E-882C12B08B8E}"/>
    <dgm:cxn modelId="{D9F0E380-2BFA-432D-A05E-BADAFF781E2E}" srcId="{71808718-891C-427E-B462-684E39D9FBC0}" destId="{FB02BA3F-7FBF-4E04-98EF-C032DCF6E0BA}" srcOrd="0" destOrd="0" parTransId="{4DE38C60-BD8A-4A0A-8421-9B4493516995}" sibTransId="{4AD43FE7-20B6-43B5-8FEF-D0DDF6263BDE}"/>
    <dgm:cxn modelId="{D0652D5B-600C-4BE9-923C-0D517A215426}" type="presOf" srcId="{71808718-891C-427E-B462-684E39D9FBC0}" destId="{6CB816C1-DC77-4687-9620-FA3BF46E0655}" srcOrd="0" destOrd="0" presId="urn:microsoft.com/office/officeart/2005/8/layout/hierarchy1"/>
    <dgm:cxn modelId="{09DC69D3-69DC-472B-998D-E7261551085E}" srcId="{3C0EB3F1-583F-43A8-98D1-1D2EA7F58C48}" destId="{CD441761-90D9-41E0-AD90-E4991388418B}" srcOrd="0" destOrd="0" parTransId="{FA5C33F4-E5CD-41D4-A911-61ED4C3830F4}" sibTransId="{8804651C-8F11-479A-A18B-22EDC58821D7}"/>
    <dgm:cxn modelId="{2E782B58-86C5-4FE2-BA29-4B0D08F38C9B}" type="presOf" srcId="{3C0EB3F1-583F-43A8-98D1-1D2EA7F58C48}" destId="{5EEE0F40-354B-4167-BBE4-FF1D7F3B08AB}" srcOrd="0" destOrd="0" presId="urn:microsoft.com/office/officeart/2005/8/layout/hierarchy1"/>
    <dgm:cxn modelId="{AD689F9E-306A-4D42-8BBF-3AF68A419177}" srcId="{CD441761-90D9-41E0-AD90-E4991388418B}" destId="{71808718-891C-427E-B462-684E39D9FBC0}" srcOrd="1" destOrd="0" parTransId="{DC11FADA-4C0C-4542-BAF8-D1FBAD322FD5}" sibTransId="{23D91359-EB8C-40A5-BC28-78B0B4D26F41}"/>
    <dgm:cxn modelId="{9929602F-43F2-4564-800B-EF94979BEF67}" type="presOf" srcId="{D29B26DD-0BE6-4BFC-9921-3B73081D6ACF}" destId="{CF63AE68-89D4-41D8-9A38-322069C51193}" srcOrd="0" destOrd="0" presId="urn:microsoft.com/office/officeart/2005/8/layout/hierarchy1"/>
    <dgm:cxn modelId="{4DDC5749-E3CA-41CE-9008-D238676D68B7}" type="presParOf" srcId="{5EEE0F40-354B-4167-BBE4-FF1D7F3B08AB}" destId="{A084F0C4-CC63-48C4-A82D-49022831537C}" srcOrd="0" destOrd="0" presId="urn:microsoft.com/office/officeart/2005/8/layout/hierarchy1"/>
    <dgm:cxn modelId="{372FE822-97AA-4CAF-808E-B3BA6FD082EE}" type="presParOf" srcId="{A084F0C4-CC63-48C4-A82D-49022831537C}" destId="{0459454F-64AC-48C5-8ADE-AB3D168F20A2}" srcOrd="0" destOrd="0" presId="urn:microsoft.com/office/officeart/2005/8/layout/hierarchy1"/>
    <dgm:cxn modelId="{CD0F5953-BB74-4107-8175-CC1C224ACC1D}" type="presParOf" srcId="{0459454F-64AC-48C5-8ADE-AB3D168F20A2}" destId="{3EACB18D-06FD-4562-9A1E-3BBCC24B8F51}" srcOrd="0" destOrd="0" presId="urn:microsoft.com/office/officeart/2005/8/layout/hierarchy1"/>
    <dgm:cxn modelId="{4ED1A6A8-A751-417D-A4DE-0CECAF880053}" type="presParOf" srcId="{0459454F-64AC-48C5-8ADE-AB3D168F20A2}" destId="{22D7CC5E-1A4F-4C5D-8251-6E0A1A07A806}" srcOrd="1" destOrd="0" presId="urn:microsoft.com/office/officeart/2005/8/layout/hierarchy1"/>
    <dgm:cxn modelId="{FA05D70F-1FFA-4402-8663-620ADF64DD49}" type="presParOf" srcId="{A084F0C4-CC63-48C4-A82D-49022831537C}" destId="{FFED7026-2AA5-4185-8707-A0F4F4BAAE21}" srcOrd="1" destOrd="0" presId="urn:microsoft.com/office/officeart/2005/8/layout/hierarchy1"/>
    <dgm:cxn modelId="{C7AD0288-2E85-453A-B0EC-8009FE621AC7}" type="presParOf" srcId="{FFED7026-2AA5-4185-8707-A0F4F4BAAE21}" destId="{09736008-EB6D-4DDF-AA43-819538293FFE}" srcOrd="0" destOrd="0" presId="urn:microsoft.com/office/officeart/2005/8/layout/hierarchy1"/>
    <dgm:cxn modelId="{5B2AB582-A88C-4A3D-8042-C42F9DC83F45}" type="presParOf" srcId="{FFED7026-2AA5-4185-8707-A0F4F4BAAE21}" destId="{37DA69B3-61AA-4361-9805-975265215207}" srcOrd="1" destOrd="0" presId="urn:microsoft.com/office/officeart/2005/8/layout/hierarchy1"/>
    <dgm:cxn modelId="{DECDF919-B2CC-4ACA-8C70-560171FDFE60}" type="presParOf" srcId="{37DA69B3-61AA-4361-9805-975265215207}" destId="{B57568FF-34E1-4369-8A4C-F7009A2E2D94}" srcOrd="0" destOrd="0" presId="urn:microsoft.com/office/officeart/2005/8/layout/hierarchy1"/>
    <dgm:cxn modelId="{1FB5CA25-8EF2-4642-BEA4-12F46B8ED4CC}" type="presParOf" srcId="{B57568FF-34E1-4369-8A4C-F7009A2E2D94}" destId="{F6401D1B-EE1D-4FEA-8544-8EE3DDE051F3}" srcOrd="0" destOrd="0" presId="urn:microsoft.com/office/officeart/2005/8/layout/hierarchy1"/>
    <dgm:cxn modelId="{0CCB92C2-1303-4497-9347-4A39F0205AC5}" type="presParOf" srcId="{B57568FF-34E1-4369-8A4C-F7009A2E2D94}" destId="{741FC39D-1585-41D3-B7D3-CB5880533BAC}" srcOrd="1" destOrd="0" presId="urn:microsoft.com/office/officeart/2005/8/layout/hierarchy1"/>
    <dgm:cxn modelId="{1CD1B5D1-374C-4A1C-8A13-9FE0E0BBBE30}" type="presParOf" srcId="{37DA69B3-61AA-4361-9805-975265215207}" destId="{E79BDD69-8E76-4F9B-966E-73D0248B687D}" srcOrd="1" destOrd="0" presId="urn:microsoft.com/office/officeart/2005/8/layout/hierarchy1"/>
    <dgm:cxn modelId="{0146B10C-FF66-4345-8C1B-73396989B542}" type="presParOf" srcId="{E79BDD69-8E76-4F9B-966E-73D0248B687D}" destId="{50B68B75-B07F-4A4B-A9B6-F361EFFAEB23}" srcOrd="0" destOrd="0" presId="urn:microsoft.com/office/officeart/2005/8/layout/hierarchy1"/>
    <dgm:cxn modelId="{260191E5-0240-4322-A9ED-172E1141BB31}" type="presParOf" srcId="{E79BDD69-8E76-4F9B-966E-73D0248B687D}" destId="{E8FCAD84-BDC6-46F4-8B75-F6AF5DACE322}" srcOrd="1" destOrd="0" presId="urn:microsoft.com/office/officeart/2005/8/layout/hierarchy1"/>
    <dgm:cxn modelId="{7272B080-4F8E-42CD-AFEC-16C1E9704807}" type="presParOf" srcId="{E8FCAD84-BDC6-46F4-8B75-F6AF5DACE322}" destId="{23024970-7159-4044-9BDE-DC5500CD4189}" srcOrd="0" destOrd="0" presId="urn:microsoft.com/office/officeart/2005/8/layout/hierarchy1"/>
    <dgm:cxn modelId="{F1D6A2CA-7EEE-429B-B2B1-23469E48BF7B}" type="presParOf" srcId="{23024970-7159-4044-9BDE-DC5500CD4189}" destId="{1A61FFDA-E8E6-412D-8ECE-FF2B7499D7D3}" srcOrd="0" destOrd="0" presId="urn:microsoft.com/office/officeart/2005/8/layout/hierarchy1"/>
    <dgm:cxn modelId="{42070153-4C15-4262-871C-9F75D90BC2FB}" type="presParOf" srcId="{23024970-7159-4044-9BDE-DC5500CD4189}" destId="{CF63AE68-89D4-41D8-9A38-322069C51193}" srcOrd="1" destOrd="0" presId="urn:microsoft.com/office/officeart/2005/8/layout/hierarchy1"/>
    <dgm:cxn modelId="{0E133BFA-8C8E-49D9-ADF7-17994D67FE96}" type="presParOf" srcId="{E8FCAD84-BDC6-46F4-8B75-F6AF5DACE322}" destId="{9AB963FF-6E5F-4CFA-9E72-C8CF0DB63FBF}" srcOrd="1" destOrd="0" presId="urn:microsoft.com/office/officeart/2005/8/layout/hierarchy1"/>
    <dgm:cxn modelId="{1BD82543-1444-416A-8435-C1154EC6CF53}" type="presParOf" srcId="{FFED7026-2AA5-4185-8707-A0F4F4BAAE21}" destId="{45BC5D67-613A-4354-850E-31D4D5C8047B}" srcOrd="2" destOrd="0" presId="urn:microsoft.com/office/officeart/2005/8/layout/hierarchy1"/>
    <dgm:cxn modelId="{349694A0-6033-4414-BB3D-4457FF2C9FEC}" type="presParOf" srcId="{FFED7026-2AA5-4185-8707-A0F4F4BAAE21}" destId="{BFED950B-7827-4FB9-837D-082D3B28DEFA}" srcOrd="3" destOrd="0" presId="urn:microsoft.com/office/officeart/2005/8/layout/hierarchy1"/>
    <dgm:cxn modelId="{52929D5A-AE27-4C93-B2EC-4F0A376A9156}" type="presParOf" srcId="{BFED950B-7827-4FB9-837D-082D3B28DEFA}" destId="{35E8B0E4-11CB-40A4-BC6A-4F7FA367746D}" srcOrd="0" destOrd="0" presId="urn:microsoft.com/office/officeart/2005/8/layout/hierarchy1"/>
    <dgm:cxn modelId="{14E0909A-5443-4F1A-8C6C-24CEA326D357}" type="presParOf" srcId="{35E8B0E4-11CB-40A4-BC6A-4F7FA367746D}" destId="{2F6A9857-E51B-45E2-BF0D-A151EF9440FE}" srcOrd="0" destOrd="0" presId="urn:microsoft.com/office/officeart/2005/8/layout/hierarchy1"/>
    <dgm:cxn modelId="{9E1BAEEA-E1BB-48B3-9E8B-7C9F422CFECD}" type="presParOf" srcId="{35E8B0E4-11CB-40A4-BC6A-4F7FA367746D}" destId="{6CB816C1-DC77-4687-9620-FA3BF46E0655}" srcOrd="1" destOrd="0" presId="urn:microsoft.com/office/officeart/2005/8/layout/hierarchy1"/>
    <dgm:cxn modelId="{1E9411A3-CDCD-45DE-999A-6071B7F3F932}" type="presParOf" srcId="{BFED950B-7827-4FB9-837D-082D3B28DEFA}" destId="{8B36E9BB-576D-4A9A-84BA-A136298590FF}" srcOrd="1" destOrd="0" presId="urn:microsoft.com/office/officeart/2005/8/layout/hierarchy1"/>
    <dgm:cxn modelId="{57FA87EC-1450-47A1-BEE6-365C2E9A5236}" type="presParOf" srcId="{8B36E9BB-576D-4A9A-84BA-A136298590FF}" destId="{CE6957DC-286F-42F4-AA25-647350351F89}" srcOrd="0" destOrd="0" presId="urn:microsoft.com/office/officeart/2005/8/layout/hierarchy1"/>
    <dgm:cxn modelId="{13E6C250-7CAF-49A5-BA67-42A8A3C2B367}" type="presParOf" srcId="{8B36E9BB-576D-4A9A-84BA-A136298590FF}" destId="{E29EFD41-312D-44FD-8956-C8F5F8D7B648}" srcOrd="1" destOrd="0" presId="urn:microsoft.com/office/officeart/2005/8/layout/hierarchy1"/>
    <dgm:cxn modelId="{2CB0EBDF-E30D-4E99-92BA-FD4814FACA41}" type="presParOf" srcId="{E29EFD41-312D-44FD-8956-C8F5F8D7B648}" destId="{59341D41-4A67-47FA-BAF5-49CC6409EB43}" srcOrd="0" destOrd="0" presId="urn:microsoft.com/office/officeart/2005/8/layout/hierarchy1"/>
    <dgm:cxn modelId="{8127E360-07B5-484B-94D7-AA5F9D887312}" type="presParOf" srcId="{59341D41-4A67-47FA-BAF5-49CC6409EB43}" destId="{31B39FF2-FEE7-4685-8817-8FB9110E8E77}" srcOrd="0" destOrd="0" presId="urn:microsoft.com/office/officeart/2005/8/layout/hierarchy1"/>
    <dgm:cxn modelId="{5EE4AD32-2BAD-4505-97D3-842761513D22}" type="presParOf" srcId="{59341D41-4A67-47FA-BAF5-49CC6409EB43}" destId="{EAAEB157-590B-4EA9-8DC2-D3F6B41CEF61}" srcOrd="1" destOrd="0" presId="urn:microsoft.com/office/officeart/2005/8/layout/hierarchy1"/>
    <dgm:cxn modelId="{43E650F3-813C-45ED-98E1-5059F3F500DF}" type="presParOf" srcId="{E29EFD41-312D-44FD-8956-C8F5F8D7B648}" destId="{DA1585EE-D2C7-41B1-886D-B5FC4EEEC5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B051ED-AAB4-4AD7-A82A-D4DB1319E64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2B53741F-0848-4284-A873-E168F5ABAA22}">
      <dgm:prSet phldrT="[טקסט]" custT="1"/>
      <dgm:spPr/>
      <dgm:t>
        <a:bodyPr/>
        <a:lstStyle/>
        <a:p>
          <a:pPr rtl="1"/>
          <a:r>
            <a:rPr lang="he-IL" sz="4000" b="1" dirty="0"/>
            <a:t>מה מותר להוציא לרה"ר?</a:t>
          </a:r>
        </a:p>
      </dgm:t>
    </dgm:pt>
    <dgm:pt modelId="{E9A84596-AA25-453D-AFF4-DE5CCF82611A}" type="parTrans" cxnId="{B2ABF8F0-2731-4F7E-8F33-560F101359F8}">
      <dgm:prSet/>
      <dgm:spPr/>
      <dgm:t>
        <a:bodyPr/>
        <a:lstStyle/>
        <a:p>
          <a:pPr rtl="1"/>
          <a:endParaRPr lang="he-IL"/>
        </a:p>
      </dgm:t>
    </dgm:pt>
    <dgm:pt modelId="{BC53C08F-A77E-4BE7-8A7B-67B1C4F4C2A1}" type="sibTrans" cxnId="{B2ABF8F0-2731-4F7E-8F33-560F101359F8}">
      <dgm:prSet/>
      <dgm:spPr/>
      <dgm:t>
        <a:bodyPr/>
        <a:lstStyle/>
        <a:p>
          <a:pPr rtl="1"/>
          <a:endParaRPr lang="he-IL"/>
        </a:p>
      </dgm:t>
    </dgm:pt>
    <dgm:pt modelId="{128814A0-47A8-4A94-9830-96179CBEFC67}">
      <dgm:prSet phldrT="[טקסט]" custT="1"/>
      <dgm:spPr/>
      <dgm:t>
        <a:bodyPr/>
        <a:lstStyle/>
        <a:p>
          <a:pPr rtl="1"/>
          <a:r>
            <a:rPr lang="he-IL" sz="4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זבל</a:t>
          </a:r>
        </a:p>
      </dgm:t>
    </dgm:pt>
    <dgm:pt modelId="{0DA0AB9D-AA62-41B9-8595-730C03E46733}" type="parTrans" cxnId="{1D44EF54-927C-4577-B590-9FD0C0BDD357}">
      <dgm:prSet/>
      <dgm:spPr/>
      <dgm:t>
        <a:bodyPr/>
        <a:lstStyle/>
        <a:p>
          <a:pPr rtl="1"/>
          <a:endParaRPr lang="he-IL"/>
        </a:p>
      </dgm:t>
    </dgm:pt>
    <dgm:pt modelId="{EC7566F6-A20D-4CB2-8D3E-D18144C69175}" type="sibTrans" cxnId="{1D44EF54-927C-4577-B590-9FD0C0BDD357}">
      <dgm:prSet/>
      <dgm:spPr/>
      <dgm:t>
        <a:bodyPr/>
        <a:lstStyle/>
        <a:p>
          <a:pPr rtl="1"/>
          <a:endParaRPr lang="he-IL"/>
        </a:p>
      </dgm:t>
    </dgm:pt>
    <dgm:pt modelId="{DC8F3A91-BD0D-4003-9475-15C91DDE29FD}">
      <dgm:prSet phldrT="[טקסט]" custT="1"/>
      <dgm:spPr/>
      <dgm:t>
        <a:bodyPr/>
        <a:lstStyle/>
        <a:p>
          <a:pPr rtl="1"/>
          <a:r>
            <a:rPr lang="he-IL" sz="4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מותר</a:t>
          </a:r>
        </a:p>
      </dgm:t>
    </dgm:pt>
    <dgm:pt modelId="{AFEA3027-E190-4C0D-B624-9C8BD60A754D}" type="parTrans" cxnId="{19E31F3B-D2B8-4A24-9527-602F652152B0}">
      <dgm:prSet/>
      <dgm:spPr/>
      <dgm:t>
        <a:bodyPr/>
        <a:lstStyle/>
        <a:p>
          <a:pPr rtl="1"/>
          <a:endParaRPr lang="he-IL"/>
        </a:p>
      </dgm:t>
    </dgm:pt>
    <dgm:pt modelId="{5818B795-4B67-499A-848E-D5F41CD33BA4}" type="sibTrans" cxnId="{19E31F3B-D2B8-4A24-9527-602F652152B0}">
      <dgm:prSet/>
      <dgm:spPr/>
      <dgm:t>
        <a:bodyPr/>
        <a:lstStyle/>
        <a:p>
          <a:pPr rtl="1"/>
          <a:endParaRPr lang="he-IL"/>
        </a:p>
      </dgm:t>
    </dgm:pt>
    <dgm:pt modelId="{B1B66B34-D80A-42BB-A8D7-AB9CA1C79FAE}">
      <dgm:prSet phldrT="[טקסט]" custT="1"/>
      <dgm:spPr/>
      <dgm:t>
        <a:bodyPr/>
        <a:lstStyle/>
        <a:p>
          <a:pPr rtl="1"/>
          <a:r>
            <a:rPr lang="he-IL" sz="4000" b="1" dirty="0"/>
            <a:t>תבן וקש</a:t>
          </a:r>
        </a:p>
      </dgm:t>
    </dgm:pt>
    <dgm:pt modelId="{721485B3-2218-4CE9-ACB0-086BADDF609F}" type="parTrans" cxnId="{23F30C36-5F0B-41E0-AF25-FC294BD1CEED}">
      <dgm:prSet/>
      <dgm:spPr/>
      <dgm:t>
        <a:bodyPr/>
        <a:lstStyle/>
        <a:p>
          <a:pPr rtl="1"/>
          <a:endParaRPr lang="he-IL"/>
        </a:p>
      </dgm:t>
    </dgm:pt>
    <dgm:pt modelId="{25C2264B-CFD6-4E4F-83E4-C00C63B6ABAC}" type="sibTrans" cxnId="{23F30C36-5F0B-41E0-AF25-FC294BD1CEED}">
      <dgm:prSet/>
      <dgm:spPr/>
      <dgm:t>
        <a:bodyPr/>
        <a:lstStyle/>
        <a:p>
          <a:pPr rtl="1"/>
          <a:endParaRPr lang="he-IL"/>
        </a:p>
      </dgm:t>
    </dgm:pt>
    <dgm:pt modelId="{B3628604-2436-4FD1-BB20-D46A45C862AE}">
      <dgm:prSet phldrT="[טקסט]" custT="1"/>
      <dgm:spPr/>
      <dgm:t>
        <a:bodyPr/>
        <a:lstStyle/>
        <a:p>
          <a:pPr rtl="1"/>
          <a:r>
            <a:rPr lang="he-IL" sz="4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אסור</a:t>
          </a:r>
        </a:p>
      </dgm:t>
    </dgm:pt>
    <dgm:pt modelId="{D55B75D1-4B7C-4DB3-93B8-1BFC2FC1FD0D}" type="parTrans" cxnId="{3224B1DB-C07C-48CC-A067-932D32B762CD}">
      <dgm:prSet/>
      <dgm:spPr/>
      <dgm:t>
        <a:bodyPr/>
        <a:lstStyle/>
        <a:p>
          <a:pPr rtl="1"/>
          <a:endParaRPr lang="he-IL"/>
        </a:p>
      </dgm:t>
    </dgm:pt>
    <dgm:pt modelId="{00A8A03B-E1C8-48EB-9F10-183F0BFA31AB}" type="sibTrans" cxnId="{3224B1DB-C07C-48CC-A067-932D32B762CD}">
      <dgm:prSet/>
      <dgm:spPr/>
      <dgm:t>
        <a:bodyPr/>
        <a:lstStyle/>
        <a:p>
          <a:pPr rtl="1"/>
          <a:endParaRPr lang="he-IL"/>
        </a:p>
      </dgm:t>
    </dgm:pt>
    <dgm:pt modelId="{2CA5A490-2BC6-4772-A4E7-B33582490B2D}">
      <dgm:prSet custT="1"/>
      <dgm:spPr/>
      <dgm:t>
        <a:bodyPr/>
        <a:lstStyle/>
        <a:p>
          <a:pPr rtl="1"/>
          <a:r>
            <a:rPr lang="he-IL" sz="4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כי הם מחליקים</a:t>
          </a:r>
        </a:p>
      </dgm:t>
    </dgm:pt>
    <dgm:pt modelId="{A2260BC7-8FE9-4E13-B7F8-7123C706E362}" type="parTrans" cxnId="{91BD733F-D97F-43FF-9A8E-8BD190A82942}">
      <dgm:prSet/>
      <dgm:spPr/>
      <dgm:t>
        <a:bodyPr/>
        <a:lstStyle/>
        <a:p>
          <a:pPr rtl="1"/>
          <a:endParaRPr lang="he-IL"/>
        </a:p>
      </dgm:t>
    </dgm:pt>
    <dgm:pt modelId="{E2A39F2B-D7C5-4AC2-A4A3-F19C8C9419FA}" type="sibTrans" cxnId="{91BD733F-D97F-43FF-9A8E-8BD190A82942}">
      <dgm:prSet/>
      <dgm:spPr/>
      <dgm:t>
        <a:bodyPr/>
        <a:lstStyle/>
        <a:p>
          <a:pPr rtl="1"/>
          <a:endParaRPr lang="he-IL"/>
        </a:p>
      </dgm:t>
    </dgm:pt>
    <dgm:pt modelId="{2F893538-7854-49DF-B53F-4446090B7F79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2400" tIns="152400" rIns="152400" bIns="152400" numCol="1" spcCol="1270" anchor="ctr" anchorCtr="0"/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כי הוא נמעך ולא מחליקים עליו</a:t>
          </a:r>
        </a:p>
      </dgm:t>
    </dgm:pt>
    <dgm:pt modelId="{72F84118-73BE-440E-9144-ABE2AF2016C5}" type="parTrans" cxnId="{8D34E73A-FE10-4693-B2F4-8B98FE46FA4C}">
      <dgm:prSet/>
      <dgm:spPr/>
      <dgm:t>
        <a:bodyPr/>
        <a:lstStyle/>
        <a:p>
          <a:pPr rtl="1"/>
          <a:endParaRPr lang="he-IL"/>
        </a:p>
      </dgm:t>
    </dgm:pt>
    <dgm:pt modelId="{3DBC41FB-7FE6-44A5-A7E3-501BEBC29569}" type="sibTrans" cxnId="{8D34E73A-FE10-4693-B2F4-8B98FE46FA4C}">
      <dgm:prSet/>
      <dgm:spPr/>
      <dgm:t>
        <a:bodyPr/>
        <a:lstStyle/>
        <a:p>
          <a:pPr rtl="1"/>
          <a:endParaRPr lang="he-IL"/>
        </a:p>
      </dgm:t>
    </dgm:pt>
    <dgm:pt modelId="{0502F847-8C91-4F44-AAFD-743D84680BF1}" type="pres">
      <dgm:prSet presAssocID="{76B051ED-AAB4-4AD7-A82A-D4DB1319E64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04AA152-3477-4582-B56D-C9CAEB48069B}" type="pres">
      <dgm:prSet presAssocID="{2B53741F-0848-4284-A873-E168F5ABAA22}" presName="hierRoot1" presStyleCnt="0"/>
      <dgm:spPr/>
    </dgm:pt>
    <dgm:pt modelId="{89357683-C989-4425-B404-E46ED57ECDB3}" type="pres">
      <dgm:prSet presAssocID="{2B53741F-0848-4284-A873-E168F5ABAA22}" presName="composite" presStyleCnt="0"/>
      <dgm:spPr/>
    </dgm:pt>
    <dgm:pt modelId="{591D47FC-F277-4533-8241-60011D42F295}" type="pres">
      <dgm:prSet presAssocID="{2B53741F-0848-4284-A873-E168F5ABAA22}" presName="background" presStyleLbl="node0" presStyleIdx="0" presStyleCnt="1"/>
      <dgm:spPr/>
    </dgm:pt>
    <dgm:pt modelId="{6BD3BF14-1813-4CA5-814B-4D6ED1F064B6}" type="pres">
      <dgm:prSet presAssocID="{2B53741F-0848-4284-A873-E168F5ABAA22}" presName="text" presStyleLbl="fgAcc0" presStyleIdx="0" presStyleCnt="1" custScaleX="238587">
        <dgm:presLayoutVars>
          <dgm:chPref val="3"/>
        </dgm:presLayoutVars>
      </dgm:prSet>
      <dgm:spPr/>
    </dgm:pt>
    <dgm:pt modelId="{4450BF12-8B8D-4674-B4CA-36717C8A8395}" type="pres">
      <dgm:prSet presAssocID="{2B53741F-0848-4284-A873-E168F5ABAA22}" presName="hierChild2" presStyleCnt="0"/>
      <dgm:spPr/>
    </dgm:pt>
    <dgm:pt modelId="{908C1305-4C58-4AC3-8D21-3368AA2149CB}" type="pres">
      <dgm:prSet presAssocID="{0DA0AB9D-AA62-41B9-8595-730C03E46733}" presName="Name10" presStyleLbl="parChTrans1D2" presStyleIdx="0" presStyleCnt="2"/>
      <dgm:spPr/>
    </dgm:pt>
    <dgm:pt modelId="{66DE7F0B-5A19-4E97-A921-B799170CC117}" type="pres">
      <dgm:prSet presAssocID="{128814A0-47A8-4A94-9830-96179CBEFC67}" presName="hierRoot2" presStyleCnt="0"/>
      <dgm:spPr/>
    </dgm:pt>
    <dgm:pt modelId="{32FCCE48-8EB6-4CC0-A96C-1841B600AF5E}" type="pres">
      <dgm:prSet presAssocID="{128814A0-47A8-4A94-9830-96179CBEFC67}" presName="composite2" presStyleCnt="0"/>
      <dgm:spPr/>
    </dgm:pt>
    <dgm:pt modelId="{1DC1BFFA-31C0-44BD-AD22-81BBDFB562A9}" type="pres">
      <dgm:prSet presAssocID="{128814A0-47A8-4A94-9830-96179CBEFC67}" presName="background2" presStyleLbl="node2" presStyleIdx="0" presStyleCnt="2"/>
      <dgm:spPr/>
    </dgm:pt>
    <dgm:pt modelId="{E558D57E-F9E6-48BB-A349-7F6516320A4D}" type="pres">
      <dgm:prSet presAssocID="{128814A0-47A8-4A94-9830-96179CBEFC67}" presName="text2" presStyleLbl="fgAcc2" presStyleIdx="0" presStyleCnt="2">
        <dgm:presLayoutVars>
          <dgm:chPref val="3"/>
        </dgm:presLayoutVars>
      </dgm:prSet>
      <dgm:spPr/>
    </dgm:pt>
    <dgm:pt modelId="{FAA7D699-A3D6-46FF-A649-2F8F5C021F01}" type="pres">
      <dgm:prSet presAssocID="{128814A0-47A8-4A94-9830-96179CBEFC67}" presName="hierChild3" presStyleCnt="0"/>
      <dgm:spPr/>
    </dgm:pt>
    <dgm:pt modelId="{72CC16F3-F53C-4758-B472-CC2B0E5E3250}" type="pres">
      <dgm:prSet presAssocID="{AFEA3027-E190-4C0D-B624-9C8BD60A754D}" presName="Name17" presStyleLbl="parChTrans1D3" presStyleIdx="0" presStyleCnt="2"/>
      <dgm:spPr/>
    </dgm:pt>
    <dgm:pt modelId="{9A6E32ED-740F-4DE3-AED0-601BDDE91986}" type="pres">
      <dgm:prSet presAssocID="{DC8F3A91-BD0D-4003-9475-15C91DDE29FD}" presName="hierRoot3" presStyleCnt="0"/>
      <dgm:spPr/>
    </dgm:pt>
    <dgm:pt modelId="{5E4F2829-FD56-4A7E-8D57-ED6CBEC6F394}" type="pres">
      <dgm:prSet presAssocID="{DC8F3A91-BD0D-4003-9475-15C91DDE29FD}" presName="composite3" presStyleCnt="0"/>
      <dgm:spPr/>
    </dgm:pt>
    <dgm:pt modelId="{87E7A3EC-216C-4556-A378-1CF9C504D379}" type="pres">
      <dgm:prSet presAssocID="{DC8F3A91-BD0D-4003-9475-15C91DDE29FD}" presName="background3" presStyleLbl="node3" presStyleIdx="0" presStyleCnt="2"/>
      <dgm:spPr/>
    </dgm:pt>
    <dgm:pt modelId="{5FBF88B3-54E4-467C-996C-6F9A566EF6BA}" type="pres">
      <dgm:prSet presAssocID="{DC8F3A91-BD0D-4003-9475-15C91DDE29FD}" presName="text3" presStyleLbl="fgAcc3" presStyleIdx="0" presStyleCnt="2">
        <dgm:presLayoutVars>
          <dgm:chPref val="3"/>
        </dgm:presLayoutVars>
      </dgm:prSet>
      <dgm:spPr/>
    </dgm:pt>
    <dgm:pt modelId="{E004A07E-CC39-44FC-A3AB-226C9C4A4E7F}" type="pres">
      <dgm:prSet presAssocID="{DC8F3A91-BD0D-4003-9475-15C91DDE29FD}" presName="hierChild4" presStyleCnt="0"/>
      <dgm:spPr/>
    </dgm:pt>
    <dgm:pt modelId="{89415151-2024-4DD2-8F65-904163A249D1}" type="pres">
      <dgm:prSet presAssocID="{72F84118-73BE-440E-9144-ABE2AF2016C5}" presName="Name23" presStyleLbl="parChTrans1D4" presStyleIdx="0" presStyleCnt="2"/>
      <dgm:spPr/>
    </dgm:pt>
    <dgm:pt modelId="{8714789E-85A0-4725-9A37-53F60BA299CF}" type="pres">
      <dgm:prSet presAssocID="{2F893538-7854-49DF-B53F-4446090B7F79}" presName="hierRoot4" presStyleCnt="0"/>
      <dgm:spPr/>
    </dgm:pt>
    <dgm:pt modelId="{CC94A968-D166-4EFC-B2E9-437C5B93943C}" type="pres">
      <dgm:prSet presAssocID="{2F893538-7854-49DF-B53F-4446090B7F79}" presName="composite4" presStyleCnt="0"/>
      <dgm:spPr/>
    </dgm:pt>
    <dgm:pt modelId="{86D6D104-BBFF-4788-9309-C479F29D2B97}" type="pres">
      <dgm:prSet presAssocID="{2F893538-7854-49DF-B53F-4446090B7F79}" presName="background4" presStyleLbl="node4" presStyleIdx="0" presStyleCnt="2"/>
      <dgm:spPr/>
    </dgm:pt>
    <dgm:pt modelId="{BB0D461F-2117-499D-9D23-03EC547705E6}" type="pres">
      <dgm:prSet presAssocID="{2F893538-7854-49DF-B53F-4446090B7F79}" presName="text4" presStyleLbl="fgAcc4" presStyleIdx="0" presStyleCnt="2" custScaleX="219035">
        <dgm:presLayoutVars>
          <dgm:chPref val="3"/>
        </dgm:presLayoutVars>
      </dgm:prSet>
      <dgm:spPr>
        <a:xfrm>
          <a:off x="3788062" y="5618116"/>
          <a:ext cx="1947564" cy="1236703"/>
        </a:xfrm>
        <a:prstGeom prst="roundRect">
          <a:avLst>
            <a:gd name="adj" fmla="val 10000"/>
          </a:avLst>
        </a:prstGeom>
      </dgm:spPr>
    </dgm:pt>
    <dgm:pt modelId="{6366D526-797F-4502-ABFD-7928D5A224B3}" type="pres">
      <dgm:prSet presAssocID="{2F893538-7854-49DF-B53F-4446090B7F79}" presName="hierChild5" presStyleCnt="0"/>
      <dgm:spPr/>
    </dgm:pt>
    <dgm:pt modelId="{F34ADDB6-B76B-4E62-B00D-09B74BFD195B}" type="pres">
      <dgm:prSet presAssocID="{721485B3-2218-4CE9-ACB0-086BADDF609F}" presName="Name10" presStyleLbl="parChTrans1D2" presStyleIdx="1" presStyleCnt="2"/>
      <dgm:spPr/>
    </dgm:pt>
    <dgm:pt modelId="{CD32F728-183B-49B4-AC34-F23BBFE9899C}" type="pres">
      <dgm:prSet presAssocID="{B1B66B34-D80A-42BB-A8D7-AB9CA1C79FAE}" presName="hierRoot2" presStyleCnt="0"/>
      <dgm:spPr/>
    </dgm:pt>
    <dgm:pt modelId="{237FA041-86EE-46DD-BEC7-11E87A533E2A}" type="pres">
      <dgm:prSet presAssocID="{B1B66B34-D80A-42BB-A8D7-AB9CA1C79FAE}" presName="composite2" presStyleCnt="0"/>
      <dgm:spPr/>
    </dgm:pt>
    <dgm:pt modelId="{1DE3E21D-66A0-4104-8425-EEF5984E6302}" type="pres">
      <dgm:prSet presAssocID="{B1B66B34-D80A-42BB-A8D7-AB9CA1C79FAE}" presName="background2" presStyleLbl="node2" presStyleIdx="1" presStyleCnt="2"/>
      <dgm:spPr/>
    </dgm:pt>
    <dgm:pt modelId="{6E27966F-2207-4C44-92CC-41D27C389BCB}" type="pres">
      <dgm:prSet presAssocID="{B1B66B34-D80A-42BB-A8D7-AB9CA1C79FAE}" presName="text2" presStyleLbl="fgAcc2" presStyleIdx="1" presStyleCnt="2">
        <dgm:presLayoutVars>
          <dgm:chPref val="3"/>
        </dgm:presLayoutVars>
      </dgm:prSet>
      <dgm:spPr/>
    </dgm:pt>
    <dgm:pt modelId="{5DCCCB1B-F816-46C5-9864-6653BE27F0B1}" type="pres">
      <dgm:prSet presAssocID="{B1B66B34-D80A-42BB-A8D7-AB9CA1C79FAE}" presName="hierChild3" presStyleCnt="0"/>
      <dgm:spPr/>
    </dgm:pt>
    <dgm:pt modelId="{4B95E18D-3F86-4D24-8BC0-834D18A48F51}" type="pres">
      <dgm:prSet presAssocID="{D55B75D1-4B7C-4DB3-93B8-1BFC2FC1FD0D}" presName="Name17" presStyleLbl="parChTrans1D3" presStyleIdx="1" presStyleCnt="2"/>
      <dgm:spPr/>
    </dgm:pt>
    <dgm:pt modelId="{9E6D3861-7EBC-4F60-8BCB-AB7B77B222D9}" type="pres">
      <dgm:prSet presAssocID="{B3628604-2436-4FD1-BB20-D46A45C862AE}" presName="hierRoot3" presStyleCnt="0"/>
      <dgm:spPr/>
    </dgm:pt>
    <dgm:pt modelId="{EF1F4008-9E5E-4FA8-9E15-7FED450D34FB}" type="pres">
      <dgm:prSet presAssocID="{B3628604-2436-4FD1-BB20-D46A45C862AE}" presName="composite3" presStyleCnt="0"/>
      <dgm:spPr/>
    </dgm:pt>
    <dgm:pt modelId="{69948E4C-3892-4633-AF25-8E39673D1A29}" type="pres">
      <dgm:prSet presAssocID="{B3628604-2436-4FD1-BB20-D46A45C862AE}" presName="background3" presStyleLbl="node3" presStyleIdx="1" presStyleCnt="2"/>
      <dgm:spPr/>
    </dgm:pt>
    <dgm:pt modelId="{8682F1BA-BF73-45B5-B635-7E1F924EFC7D}" type="pres">
      <dgm:prSet presAssocID="{B3628604-2436-4FD1-BB20-D46A45C862AE}" presName="text3" presStyleLbl="fgAcc3" presStyleIdx="1" presStyleCnt="2">
        <dgm:presLayoutVars>
          <dgm:chPref val="3"/>
        </dgm:presLayoutVars>
      </dgm:prSet>
      <dgm:spPr/>
    </dgm:pt>
    <dgm:pt modelId="{1E7EBAB2-5DE3-41DA-AF0E-27BBB72DBA68}" type="pres">
      <dgm:prSet presAssocID="{B3628604-2436-4FD1-BB20-D46A45C862AE}" presName="hierChild4" presStyleCnt="0"/>
      <dgm:spPr/>
    </dgm:pt>
    <dgm:pt modelId="{87E2270D-9FD5-4B0E-912F-2EDF9A63D172}" type="pres">
      <dgm:prSet presAssocID="{A2260BC7-8FE9-4E13-B7F8-7123C706E362}" presName="Name23" presStyleLbl="parChTrans1D4" presStyleIdx="1" presStyleCnt="2"/>
      <dgm:spPr/>
    </dgm:pt>
    <dgm:pt modelId="{CF2DDC84-8BB5-4922-96CC-1D8DD6F7ECA9}" type="pres">
      <dgm:prSet presAssocID="{2CA5A490-2BC6-4772-A4E7-B33582490B2D}" presName="hierRoot4" presStyleCnt="0"/>
      <dgm:spPr/>
    </dgm:pt>
    <dgm:pt modelId="{55B01049-40FE-460D-B8D1-741E7FA39B21}" type="pres">
      <dgm:prSet presAssocID="{2CA5A490-2BC6-4772-A4E7-B33582490B2D}" presName="composite4" presStyleCnt="0"/>
      <dgm:spPr/>
    </dgm:pt>
    <dgm:pt modelId="{2BFCD6B3-0A2F-4361-9854-DBB335FE951F}" type="pres">
      <dgm:prSet presAssocID="{2CA5A490-2BC6-4772-A4E7-B33582490B2D}" presName="background4" presStyleLbl="node4" presStyleIdx="1" presStyleCnt="2"/>
      <dgm:spPr/>
    </dgm:pt>
    <dgm:pt modelId="{CD3D66A3-D4C6-433A-A88D-792AD6E3AC34}" type="pres">
      <dgm:prSet presAssocID="{2CA5A490-2BC6-4772-A4E7-B33582490B2D}" presName="text4" presStyleLbl="fgAcc4" presStyleIdx="1" presStyleCnt="2" custScaleX="127263">
        <dgm:presLayoutVars>
          <dgm:chPref val="3"/>
        </dgm:presLayoutVars>
      </dgm:prSet>
      <dgm:spPr/>
    </dgm:pt>
    <dgm:pt modelId="{5805D6E6-621E-4A34-97DF-13191F8658C6}" type="pres">
      <dgm:prSet presAssocID="{2CA5A490-2BC6-4772-A4E7-B33582490B2D}" presName="hierChild5" presStyleCnt="0"/>
      <dgm:spPr/>
    </dgm:pt>
  </dgm:ptLst>
  <dgm:cxnLst>
    <dgm:cxn modelId="{CD840898-F157-434D-BD25-BCB2F82DBB10}" type="presOf" srcId="{2B53741F-0848-4284-A873-E168F5ABAA22}" destId="{6BD3BF14-1813-4CA5-814B-4D6ED1F064B6}" srcOrd="0" destOrd="0" presId="urn:microsoft.com/office/officeart/2005/8/layout/hierarchy1"/>
    <dgm:cxn modelId="{6D661B70-EBF4-43D4-BB6F-EE1FB82785BF}" type="presOf" srcId="{D55B75D1-4B7C-4DB3-93B8-1BFC2FC1FD0D}" destId="{4B95E18D-3F86-4D24-8BC0-834D18A48F51}" srcOrd="0" destOrd="0" presId="urn:microsoft.com/office/officeart/2005/8/layout/hierarchy1"/>
    <dgm:cxn modelId="{9927AAA1-4552-484B-A3D9-E43606E1E58F}" type="presOf" srcId="{0DA0AB9D-AA62-41B9-8595-730C03E46733}" destId="{908C1305-4C58-4AC3-8D21-3368AA2149CB}" srcOrd="0" destOrd="0" presId="urn:microsoft.com/office/officeart/2005/8/layout/hierarchy1"/>
    <dgm:cxn modelId="{91BD733F-D97F-43FF-9A8E-8BD190A82942}" srcId="{B3628604-2436-4FD1-BB20-D46A45C862AE}" destId="{2CA5A490-2BC6-4772-A4E7-B33582490B2D}" srcOrd="0" destOrd="0" parTransId="{A2260BC7-8FE9-4E13-B7F8-7123C706E362}" sibTransId="{E2A39F2B-D7C5-4AC2-A4A3-F19C8C9419FA}"/>
    <dgm:cxn modelId="{13126502-9A82-4284-8BD1-2BEE826D9E1F}" type="presOf" srcId="{721485B3-2218-4CE9-ACB0-086BADDF609F}" destId="{F34ADDB6-B76B-4E62-B00D-09B74BFD195B}" srcOrd="0" destOrd="0" presId="urn:microsoft.com/office/officeart/2005/8/layout/hierarchy1"/>
    <dgm:cxn modelId="{19E31F3B-D2B8-4A24-9527-602F652152B0}" srcId="{128814A0-47A8-4A94-9830-96179CBEFC67}" destId="{DC8F3A91-BD0D-4003-9475-15C91DDE29FD}" srcOrd="0" destOrd="0" parTransId="{AFEA3027-E190-4C0D-B624-9C8BD60A754D}" sibTransId="{5818B795-4B67-499A-848E-D5F41CD33BA4}"/>
    <dgm:cxn modelId="{FFCDB419-5A63-45BD-BD2F-D50626325370}" type="presOf" srcId="{76B051ED-AAB4-4AD7-A82A-D4DB1319E640}" destId="{0502F847-8C91-4F44-AAFD-743D84680BF1}" srcOrd="0" destOrd="0" presId="urn:microsoft.com/office/officeart/2005/8/layout/hierarchy1"/>
    <dgm:cxn modelId="{9F8CDA29-8915-4E51-A104-0FA3694EFA9E}" type="presOf" srcId="{128814A0-47A8-4A94-9830-96179CBEFC67}" destId="{E558D57E-F9E6-48BB-A349-7F6516320A4D}" srcOrd="0" destOrd="0" presId="urn:microsoft.com/office/officeart/2005/8/layout/hierarchy1"/>
    <dgm:cxn modelId="{05FF9850-FF29-4DD2-B6F8-EA57D162AC3C}" type="presOf" srcId="{B1B66B34-D80A-42BB-A8D7-AB9CA1C79FAE}" destId="{6E27966F-2207-4C44-92CC-41D27C389BCB}" srcOrd="0" destOrd="0" presId="urn:microsoft.com/office/officeart/2005/8/layout/hierarchy1"/>
    <dgm:cxn modelId="{8D34E73A-FE10-4693-B2F4-8B98FE46FA4C}" srcId="{DC8F3A91-BD0D-4003-9475-15C91DDE29FD}" destId="{2F893538-7854-49DF-B53F-4446090B7F79}" srcOrd="0" destOrd="0" parTransId="{72F84118-73BE-440E-9144-ABE2AF2016C5}" sibTransId="{3DBC41FB-7FE6-44A5-A7E3-501BEBC29569}"/>
    <dgm:cxn modelId="{5979786B-5278-43B2-9908-B0EA667794B0}" type="presOf" srcId="{B3628604-2436-4FD1-BB20-D46A45C862AE}" destId="{8682F1BA-BF73-45B5-B635-7E1F924EFC7D}" srcOrd="0" destOrd="0" presId="urn:microsoft.com/office/officeart/2005/8/layout/hierarchy1"/>
    <dgm:cxn modelId="{30EEE659-B0DB-48ED-ACD0-ECD07DE9CF20}" type="presOf" srcId="{DC8F3A91-BD0D-4003-9475-15C91DDE29FD}" destId="{5FBF88B3-54E4-467C-996C-6F9A566EF6BA}" srcOrd="0" destOrd="0" presId="urn:microsoft.com/office/officeart/2005/8/layout/hierarchy1"/>
    <dgm:cxn modelId="{1C29AF2F-F8E1-4589-9E0F-C635BAF890FB}" type="presOf" srcId="{2CA5A490-2BC6-4772-A4E7-B33582490B2D}" destId="{CD3D66A3-D4C6-433A-A88D-792AD6E3AC34}" srcOrd="0" destOrd="0" presId="urn:microsoft.com/office/officeart/2005/8/layout/hierarchy1"/>
    <dgm:cxn modelId="{1D44EF54-927C-4577-B590-9FD0C0BDD357}" srcId="{2B53741F-0848-4284-A873-E168F5ABAA22}" destId="{128814A0-47A8-4A94-9830-96179CBEFC67}" srcOrd="0" destOrd="0" parTransId="{0DA0AB9D-AA62-41B9-8595-730C03E46733}" sibTransId="{EC7566F6-A20D-4CB2-8D3E-D18144C69175}"/>
    <dgm:cxn modelId="{3224B1DB-C07C-48CC-A067-932D32B762CD}" srcId="{B1B66B34-D80A-42BB-A8D7-AB9CA1C79FAE}" destId="{B3628604-2436-4FD1-BB20-D46A45C862AE}" srcOrd="0" destOrd="0" parTransId="{D55B75D1-4B7C-4DB3-93B8-1BFC2FC1FD0D}" sibTransId="{00A8A03B-E1C8-48EB-9F10-183F0BFA31AB}"/>
    <dgm:cxn modelId="{18A65A54-ABA6-4F81-AC7D-31966612D5FA}" type="presOf" srcId="{2F893538-7854-49DF-B53F-4446090B7F79}" destId="{BB0D461F-2117-499D-9D23-03EC547705E6}" srcOrd="0" destOrd="0" presId="urn:microsoft.com/office/officeart/2005/8/layout/hierarchy1"/>
    <dgm:cxn modelId="{23F30C36-5F0B-41E0-AF25-FC294BD1CEED}" srcId="{2B53741F-0848-4284-A873-E168F5ABAA22}" destId="{B1B66B34-D80A-42BB-A8D7-AB9CA1C79FAE}" srcOrd="1" destOrd="0" parTransId="{721485B3-2218-4CE9-ACB0-086BADDF609F}" sibTransId="{25C2264B-CFD6-4E4F-83E4-C00C63B6ABAC}"/>
    <dgm:cxn modelId="{E08F659C-29BA-47DB-A150-906077451256}" type="presOf" srcId="{A2260BC7-8FE9-4E13-B7F8-7123C706E362}" destId="{87E2270D-9FD5-4B0E-912F-2EDF9A63D172}" srcOrd="0" destOrd="0" presId="urn:microsoft.com/office/officeart/2005/8/layout/hierarchy1"/>
    <dgm:cxn modelId="{B2ABF8F0-2731-4F7E-8F33-560F101359F8}" srcId="{76B051ED-AAB4-4AD7-A82A-D4DB1319E640}" destId="{2B53741F-0848-4284-A873-E168F5ABAA22}" srcOrd="0" destOrd="0" parTransId="{E9A84596-AA25-453D-AFF4-DE5CCF82611A}" sibTransId="{BC53C08F-A77E-4BE7-8A7B-67B1C4F4C2A1}"/>
    <dgm:cxn modelId="{A5923D7B-21EC-4652-8427-13EE45E96A75}" type="presOf" srcId="{72F84118-73BE-440E-9144-ABE2AF2016C5}" destId="{89415151-2024-4DD2-8F65-904163A249D1}" srcOrd="0" destOrd="0" presId="urn:microsoft.com/office/officeart/2005/8/layout/hierarchy1"/>
    <dgm:cxn modelId="{7432099A-A39C-448E-BD87-FC0EB98C2861}" type="presOf" srcId="{AFEA3027-E190-4C0D-B624-9C8BD60A754D}" destId="{72CC16F3-F53C-4758-B472-CC2B0E5E3250}" srcOrd="0" destOrd="0" presId="urn:microsoft.com/office/officeart/2005/8/layout/hierarchy1"/>
    <dgm:cxn modelId="{5404F90C-EBBA-4633-BABE-06E1799FA73A}" type="presParOf" srcId="{0502F847-8C91-4F44-AAFD-743D84680BF1}" destId="{A04AA152-3477-4582-B56D-C9CAEB48069B}" srcOrd="0" destOrd="0" presId="urn:microsoft.com/office/officeart/2005/8/layout/hierarchy1"/>
    <dgm:cxn modelId="{5CDE43F3-3A53-437B-BC17-14DEB7ECAD11}" type="presParOf" srcId="{A04AA152-3477-4582-B56D-C9CAEB48069B}" destId="{89357683-C989-4425-B404-E46ED57ECDB3}" srcOrd="0" destOrd="0" presId="urn:microsoft.com/office/officeart/2005/8/layout/hierarchy1"/>
    <dgm:cxn modelId="{3EC5F830-879E-49FB-B5FF-1595A5FDB175}" type="presParOf" srcId="{89357683-C989-4425-B404-E46ED57ECDB3}" destId="{591D47FC-F277-4533-8241-60011D42F295}" srcOrd="0" destOrd="0" presId="urn:microsoft.com/office/officeart/2005/8/layout/hierarchy1"/>
    <dgm:cxn modelId="{DD68F268-5E2A-498D-964A-20D84CA8D970}" type="presParOf" srcId="{89357683-C989-4425-B404-E46ED57ECDB3}" destId="{6BD3BF14-1813-4CA5-814B-4D6ED1F064B6}" srcOrd="1" destOrd="0" presId="urn:microsoft.com/office/officeart/2005/8/layout/hierarchy1"/>
    <dgm:cxn modelId="{8002AFDC-EF55-432B-974E-972DA929C038}" type="presParOf" srcId="{A04AA152-3477-4582-B56D-C9CAEB48069B}" destId="{4450BF12-8B8D-4674-B4CA-36717C8A8395}" srcOrd="1" destOrd="0" presId="urn:microsoft.com/office/officeart/2005/8/layout/hierarchy1"/>
    <dgm:cxn modelId="{E7A16173-BD01-4E91-863D-6110044A3088}" type="presParOf" srcId="{4450BF12-8B8D-4674-B4CA-36717C8A8395}" destId="{908C1305-4C58-4AC3-8D21-3368AA2149CB}" srcOrd="0" destOrd="0" presId="urn:microsoft.com/office/officeart/2005/8/layout/hierarchy1"/>
    <dgm:cxn modelId="{F0CC79A9-556E-428F-84EB-3C3EB6949B1B}" type="presParOf" srcId="{4450BF12-8B8D-4674-B4CA-36717C8A8395}" destId="{66DE7F0B-5A19-4E97-A921-B799170CC117}" srcOrd="1" destOrd="0" presId="urn:microsoft.com/office/officeart/2005/8/layout/hierarchy1"/>
    <dgm:cxn modelId="{E3409E0C-FC7C-4DFA-8D11-180680152161}" type="presParOf" srcId="{66DE7F0B-5A19-4E97-A921-B799170CC117}" destId="{32FCCE48-8EB6-4CC0-A96C-1841B600AF5E}" srcOrd="0" destOrd="0" presId="urn:microsoft.com/office/officeart/2005/8/layout/hierarchy1"/>
    <dgm:cxn modelId="{0148FC2C-5049-45A3-9C07-37FC24DE7B7B}" type="presParOf" srcId="{32FCCE48-8EB6-4CC0-A96C-1841B600AF5E}" destId="{1DC1BFFA-31C0-44BD-AD22-81BBDFB562A9}" srcOrd="0" destOrd="0" presId="urn:microsoft.com/office/officeart/2005/8/layout/hierarchy1"/>
    <dgm:cxn modelId="{F9887E71-C9F8-4FB7-B4ED-0561F600908D}" type="presParOf" srcId="{32FCCE48-8EB6-4CC0-A96C-1841B600AF5E}" destId="{E558D57E-F9E6-48BB-A349-7F6516320A4D}" srcOrd="1" destOrd="0" presId="urn:microsoft.com/office/officeart/2005/8/layout/hierarchy1"/>
    <dgm:cxn modelId="{749A5461-0354-4E1F-A82F-6C050B2D3731}" type="presParOf" srcId="{66DE7F0B-5A19-4E97-A921-B799170CC117}" destId="{FAA7D699-A3D6-46FF-A649-2F8F5C021F01}" srcOrd="1" destOrd="0" presId="urn:microsoft.com/office/officeart/2005/8/layout/hierarchy1"/>
    <dgm:cxn modelId="{35E7D88B-AD4C-4913-B7B1-6790D49E1EAB}" type="presParOf" srcId="{FAA7D699-A3D6-46FF-A649-2F8F5C021F01}" destId="{72CC16F3-F53C-4758-B472-CC2B0E5E3250}" srcOrd="0" destOrd="0" presId="urn:microsoft.com/office/officeart/2005/8/layout/hierarchy1"/>
    <dgm:cxn modelId="{7FFAD9FE-4D01-43CD-9DED-3F4D9AC3D113}" type="presParOf" srcId="{FAA7D699-A3D6-46FF-A649-2F8F5C021F01}" destId="{9A6E32ED-740F-4DE3-AED0-601BDDE91986}" srcOrd="1" destOrd="0" presId="urn:microsoft.com/office/officeart/2005/8/layout/hierarchy1"/>
    <dgm:cxn modelId="{C755C123-B74D-4512-9C64-17C7485F1A9D}" type="presParOf" srcId="{9A6E32ED-740F-4DE3-AED0-601BDDE91986}" destId="{5E4F2829-FD56-4A7E-8D57-ED6CBEC6F394}" srcOrd="0" destOrd="0" presId="urn:microsoft.com/office/officeart/2005/8/layout/hierarchy1"/>
    <dgm:cxn modelId="{F26D7D4F-0C17-4B57-9163-8E75B77E639E}" type="presParOf" srcId="{5E4F2829-FD56-4A7E-8D57-ED6CBEC6F394}" destId="{87E7A3EC-216C-4556-A378-1CF9C504D379}" srcOrd="0" destOrd="0" presId="urn:microsoft.com/office/officeart/2005/8/layout/hierarchy1"/>
    <dgm:cxn modelId="{4A57DD8E-AC99-4EE0-8DF1-01B48AEE6535}" type="presParOf" srcId="{5E4F2829-FD56-4A7E-8D57-ED6CBEC6F394}" destId="{5FBF88B3-54E4-467C-996C-6F9A566EF6BA}" srcOrd="1" destOrd="0" presId="urn:microsoft.com/office/officeart/2005/8/layout/hierarchy1"/>
    <dgm:cxn modelId="{E394F4DD-B74E-4E89-A550-5468F7C8E238}" type="presParOf" srcId="{9A6E32ED-740F-4DE3-AED0-601BDDE91986}" destId="{E004A07E-CC39-44FC-A3AB-226C9C4A4E7F}" srcOrd="1" destOrd="0" presId="urn:microsoft.com/office/officeart/2005/8/layout/hierarchy1"/>
    <dgm:cxn modelId="{8AA73739-6AF2-48EA-8296-AA8582EE9674}" type="presParOf" srcId="{E004A07E-CC39-44FC-A3AB-226C9C4A4E7F}" destId="{89415151-2024-4DD2-8F65-904163A249D1}" srcOrd="0" destOrd="0" presId="urn:microsoft.com/office/officeart/2005/8/layout/hierarchy1"/>
    <dgm:cxn modelId="{78629256-C1D8-4809-B48B-17E1282CA577}" type="presParOf" srcId="{E004A07E-CC39-44FC-A3AB-226C9C4A4E7F}" destId="{8714789E-85A0-4725-9A37-53F60BA299CF}" srcOrd="1" destOrd="0" presId="urn:microsoft.com/office/officeart/2005/8/layout/hierarchy1"/>
    <dgm:cxn modelId="{276E8615-DAB3-4DC0-9F64-DFBF285854D3}" type="presParOf" srcId="{8714789E-85A0-4725-9A37-53F60BA299CF}" destId="{CC94A968-D166-4EFC-B2E9-437C5B93943C}" srcOrd="0" destOrd="0" presId="urn:microsoft.com/office/officeart/2005/8/layout/hierarchy1"/>
    <dgm:cxn modelId="{633D0815-91DA-4123-84FA-3B3DD3A77F05}" type="presParOf" srcId="{CC94A968-D166-4EFC-B2E9-437C5B93943C}" destId="{86D6D104-BBFF-4788-9309-C479F29D2B97}" srcOrd="0" destOrd="0" presId="urn:microsoft.com/office/officeart/2005/8/layout/hierarchy1"/>
    <dgm:cxn modelId="{9645372B-79D5-43E9-AF4C-FD659A520008}" type="presParOf" srcId="{CC94A968-D166-4EFC-B2E9-437C5B93943C}" destId="{BB0D461F-2117-499D-9D23-03EC547705E6}" srcOrd="1" destOrd="0" presId="urn:microsoft.com/office/officeart/2005/8/layout/hierarchy1"/>
    <dgm:cxn modelId="{925EAF2B-132C-40A0-B630-5F5AF07B0CA3}" type="presParOf" srcId="{8714789E-85A0-4725-9A37-53F60BA299CF}" destId="{6366D526-797F-4502-ABFD-7928D5A224B3}" srcOrd="1" destOrd="0" presId="urn:microsoft.com/office/officeart/2005/8/layout/hierarchy1"/>
    <dgm:cxn modelId="{F163D70A-9E45-4773-BCCA-3199675C038D}" type="presParOf" srcId="{4450BF12-8B8D-4674-B4CA-36717C8A8395}" destId="{F34ADDB6-B76B-4E62-B00D-09B74BFD195B}" srcOrd="2" destOrd="0" presId="urn:microsoft.com/office/officeart/2005/8/layout/hierarchy1"/>
    <dgm:cxn modelId="{BC5D62FF-C75E-4092-B9A5-8CC508A7F135}" type="presParOf" srcId="{4450BF12-8B8D-4674-B4CA-36717C8A8395}" destId="{CD32F728-183B-49B4-AC34-F23BBFE9899C}" srcOrd="3" destOrd="0" presId="urn:microsoft.com/office/officeart/2005/8/layout/hierarchy1"/>
    <dgm:cxn modelId="{5C691709-72D8-4313-A168-B80DA7E599A6}" type="presParOf" srcId="{CD32F728-183B-49B4-AC34-F23BBFE9899C}" destId="{237FA041-86EE-46DD-BEC7-11E87A533E2A}" srcOrd="0" destOrd="0" presId="urn:microsoft.com/office/officeart/2005/8/layout/hierarchy1"/>
    <dgm:cxn modelId="{F9B7AF51-2127-4B6A-96E8-10D853531D1B}" type="presParOf" srcId="{237FA041-86EE-46DD-BEC7-11E87A533E2A}" destId="{1DE3E21D-66A0-4104-8425-EEF5984E6302}" srcOrd="0" destOrd="0" presId="urn:microsoft.com/office/officeart/2005/8/layout/hierarchy1"/>
    <dgm:cxn modelId="{6164550C-FA04-4DA2-843A-98AF99C8FC43}" type="presParOf" srcId="{237FA041-86EE-46DD-BEC7-11E87A533E2A}" destId="{6E27966F-2207-4C44-92CC-41D27C389BCB}" srcOrd="1" destOrd="0" presId="urn:microsoft.com/office/officeart/2005/8/layout/hierarchy1"/>
    <dgm:cxn modelId="{39084131-23D0-4E9D-ADCA-6A58D8C81FD7}" type="presParOf" srcId="{CD32F728-183B-49B4-AC34-F23BBFE9899C}" destId="{5DCCCB1B-F816-46C5-9864-6653BE27F0B1}" srcOrd="1" destOrd="0" presId="urn:microsoft.com/office/officeart/2005/8/layout/hierarchy1"/>
    <dgm:cxn modelId="{CEB6B13C-BC9B-44A9-B745-0AE1DC52816A}" type="presParOf" srcId="{5DCCCB1B-F816-46C5-9864-6653BE27F0B1}" destId="{4B95E18D-3F86-4D24-8BC0-834D18A48F51}" srcOrd="0" destOrd="0" presId="urn:microsoft.com/office/officeart/2005/8/layout/hierarchy1"/>
    <dgm:cxn modelId="{68D1E2C1-D1EF-4D53-8A8E-7A1F780979C8}" type="presParOf" srcId="{5DCCCB1B-F816-46C5-9864-6653BE27F0B1}" destId="{9E6D3861-7EBC-4F60-8BCB-AB7B77B222D9}" srcOrd="1" destOrd="0" presId="urn:microsoft.com/office/officeart/2005/8/layout/hierarchy1"/>
    <dgm:cxn modelId="{13CCA6CE-991B-4B51-A413-C2DF68B07F44}" type="presParOf" srcId="{9E6D3861-7EBC-4F60-8BCB-AB7B77B222D9}" destId="{EF1F4008-9E5E-4FA8-9E15-7FED450D34FB}" srcOrd="0" destOrd="0" presId="urn:microsoft.com/office/officeart/2005/8/layout/hierarchy1"/>
    <dgm:cxn modelId="{DC6B5C63-64CC-4410-8D26-C31C5C68F91A}" type="presParOf" srcId="{EF1F4008-9E5E-4FA8-9E15-7FED450D34FB}" destId="{69948E4C-3892-4633-AF25-8E39673D1A29}" srcOrd="0" destOrd="0" presId="urn:microsoft.com/office/officeart/2005/8/layout/hierarchy1"/>
    <dgm:cxn modelId="{F12ABF11-A85A-449B-ADA2-A3776F5B9348}" type="presParOf" srcId="{EF1F4008-9E5E-4FA8-9E15-7FED450D34FB}" destId="{8682F1BA-BF73-45B5-B635-7E1F924EFC7D}" srcOrd="1" destOrd="0" presId="urn:microsoft.com/office/officeart/2005/8/layout/hierarchy1"/>
    <dgm:cxn modelId="{78752B2C-09E7-4198-A9E6-27AA96F40CAC}" type="presParOf" srcId="{9E6D3861-7EBC-4F60-8BCB-AB7B77B222D9}" destId="{1E7EBAB2-5DE3-41DA-AF0E-27BBB72DBA68}" srcOrd="1" destOrd="0" presId="urn:microsoft.com/office/officeart/2005/8/layout/hierarchy1"/>
    <dgm:cxn modelId="{FB7373E7-6A63-4751-AEBB-1F8190416DEE}" type="presParOf" srcId="{1E7EBAB2-5DE3-41DA-AF0E-27BBB72DBA68}" destId="{87E2270D-9FD5-4B0E-912F-2EDF9A63D172}" srcOrd="0" destOrd="0" presId="urn:microsoft.com/office/officeart/2005/8/layout/hierarchy1"/>
    <dgm:cxn modelId="{6BC9D83D-1EBB-4694-B2CF-EA569373032A}" type="presParOf" srcId="{1E7EBAB2-5DE3-41DA-AF0E-27BBB72DBA68}" destId="{CF2DDC84-8BB5-4922-96CC-1D8DD6F7ECA9}" srcOrd="1" destOrd="0" presId="urn:microsoft.com/office/officeart/2005/8/layout/hierarchy1"/>
    <dgm:cxn modelId="{D9515B68-8018-49BF-8E8C-9DCA783A2FC2}" type="presParOf" srcId="{CF2DDC84-8BB5-4922-96CC-1D8DD6F7ECA9}" destId="{55B01049-40FE-460D-B8D1-741E7FA39B21}" srcOrd="0" destOrd="0" presId="urn:microsoft.com/office/officeart/2005/8/layout/hierarchy1"/>
    <dgm:cxn modelId="{7159C305-EA08-4E6F-B67B-0B72DF03F709}" type="presParOf" srcId="{55B01049-40FE-460D-B8D1-741E7FA39B21}" destId="{2BFCD6B3-0A2F-4361-9854-DBB335FE951F}" srcOrd="0" destOrd="0" presId="urn:microsoft.com/office/officeart/2005/8/layout/hierarchy1"/>
    <dgm:cxn modelId="{99FD21A9-AF19-4FD9-9464-54E0ACDA56CE}" type="presParOf" srcId="{55B01049-40FE-460D-B8D1-741E7FA39B21}" destId="{CD3D66A3-D4C6-433A-A88D-792AD6E3AC34}" srcOrd="1" destOrd="0" presId="urn:microsoft.com/office/officeart/2005/8/layout/hierarchy1"/>
    <dgm:cxn modelId="{17502E42-1599-4DE3-9176-76D887848E6D}" type="presParOf" srcId="{CF2DDC84-8BB5-4922-96CC-1D8DD6F7ECA9}" destId="{5805D6E6-621E-4A34-97DF-13191F8658C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363443-03E5-44C4-80FE-FF6FC190842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A4756EDA-FA6C-4DDA-BEA9-12B84DDCB657}">
      <dgm:prSet phldrT="[טקסט]" custT="1"/>
      <dgm:spPr/>
      <dgm:t>
        <a:bodyPr/>
        <a:lstStyle/>
        <a:p>
          <a:pPr rtl="1"/>
          <a:r>
            <a:rPr lang="he-IL" sz="1800" b="1" dirty="0"/>
            <a:t>מתי מדובר?</a:t>
          </a:r>
        </a:p>
      </dgm:t>
    </dgm:pt>
    <dgm:pt modelId="{968D6144-D3D6-40AF-A1EB-44C40BF93DEF}" type="parTrans" cxnId="{4672F26E-848F-4D7B-8326-9630FABDC467}">
      <dgm:prSet/>
      <dgm:spPr/>
      <dgm:t>
        <a:bodyPr/>
        <a:lstStyle/>
        <a:p>
          <a:pPr rtl="1"/>
          <a:endParaRPr lang="he-IL"/>
        </a:p>
      </dgm:t>
    </dgm:pt>
    <dgm:pt modelId="{00985782-D6AD-4641-A0A5-27C8E2C794E4}" type="sibTrans" cxnId="{4672F26E-848F-4D7B-8326-9630FABDC467}">
      <dgm:prSet/>
      <dgm:spPr/>
      <dgm:t>
        <a:bodyPr/>
        <a:lstStyle/>
        <a:p>
          <a:pPr rtl="1"/>
          <a:endParaRPr lang="he-IL"/>
        </a:p>
      </dgm:t>
    </dgm:pt>
    <dgm:pt modelId="{3C2E1A0C-C4AA-4FDA-9DA0-590CD908731A}">
      <dgm:prSet phldrT="[טקסט]"/>
      <dgm:spPr/>
      <dgm:t>
        <a:bodyPr/>
        <a:lstStyle/>
        <a:p>
          <a:pPr rtl="1"/>
          <a:r>
            <a:rPr lang="he-IL" b="1" dirty="0"/>
            <a:t>רב אשי</a:t>
          </a:r>
        </a:p>
      </dgm:t>
    </dgm:pt>
    <dgm:pt modelId="{EE440DAF-DF9C-4B53-A3D4-26EC46C842AE}" type="parTrans" cxnId="{4A6DF396-BAF0-4425-96B6-252DABC4D5B9}">
      <dgm:prSet/>
      <dgm:spPr/>
      <dgm:t>
        <a:bodyPr/>
        <a:lstStyle/>
        <a:p>
          <a:pPr rtl="1"/>
          <a:endParaRPr lang="he-IL" b="1"/>
        </a:p>
      </dgm:t>
    </dgm:pt>
    <dgm:pt modelId="{219A5880-D658-474F-9C99-836270945155}" type="sibTrans" cxnId="{4A6DF396-BAF0-4425-96B6-252DABC4D5B9}">
      <dgm:prSet/>
      <dgm:spPr/>
      <dgm:t>
        <a:bodyPr/>
        <a:lstStyle/>
        <a:p>
          <a:pPr rtl="1"/>
          <a:endParaRPr lang="he-IL"/>
        </a:p>
      </dgm:t>
    </dgm:pt>
    <dgm:pt modelId="{EDEB4FE1-0CE1-488E-8D82-B67A26F39104}">
      <dgm:prSet phldrT="[טקסט]"/>
      <dgm:spPr/>
      <dgm:t>
        <a:bodyPr/>
        <a:lstStyle/>
        <a:p>
          <a:pPr rtl="1"/>
          <a:r>
            <a:rPr lang="he-IL" b="1" dirty="0"/>
            <a:t>המשנה מדברת אפילו בשעת הוצאת זבלים</a:t>
          </a:r>
        </a:p>
      </dgm:t>
    </dgm:pt>
    <dgm:pt modelId="{BBF42DF1-B1C5-4760-ADAD-75F9A896D437}" type="parTrans" cxnId="{B36900ED-D006-4DBD-ACC3-9B3445A315D8}">
      <dgm:prSet/>
      <dgm:spPr/>
      <dgm:t>
        <a:bodyPr/>
        <a:lstStyle/>
        <a:p>
          <a:pPr rtl="1"/>
          <a:endParaRPr lang="he-IL" b="1"/>
        </a:p>
      </dgm:t>
    </dgm:pt>
    <dgm:pt modelId="{D5294050-40D8-40CF-ACD9-B4904B7A6A4E}" type="sibTrans" cxnId="{B36900ED-D006-4DBD-ACC3-9B3445A315D8}">
      <dgm:prSet/>
      <dgm:spPr/>
      <dgm:t>
        <a:bodyPr/>
        <a:lstStyle/>
        <a:p>
          <a:pPr rtl="1"/>
          <a:endParaRPr lang="he-IL"/>
        </a:p>
      </dgm:t>
    </dgm:pt>
    <dgm:pt modelId="{76ACCCDB-285B-47BC-9E76-2A08D3DE87D7}">
      <dgm:prSet phldrT="[טקסט]"/>
      <dgm:spPr/>
      <dgm:t>
        <a:bodyPr/>
        <a:lstStyle/>
        <a:p>
          <a:pPr rtl="1"/>
          <a:r>
            <a:rPr lang="he-IL" b="1" dirty="0"/>
            <a:t>רב נחמן</a:t>
          </a:r>
        </a:p>
      </dgm:t>
    </dgm:pt>
    <dgm:pt modelId="{B16277AB-6354-4C62-869F-95514AC5FD99}" type="parTrans" cxnId="{BE07FB71-628C-49A0-9D10-38CD175C4B24}">
      <dgm:prSet/>
      <dgm:spPr/>
      <dgm:t>
        <a:bodyPr/>
        <a:lstStyle/>
        <a:p>
          <a:pPr rtl="1"/>
          <a:endParaRPr lang="he-IL" b="1"/>
        </a:p>
      </dgm:t>
    </dgm:pt>
    <dgm:pt modelId="{4C2870C1-2F6D-43AF-9232-FEA2BC7C183F}" type="sibTrans" cxnId="{BE07FB71-628C-49A0-9D10-38CD175C4B24}">
      <dgm:prSet/>
      <dgm:spPr/>
      <dgm:t>
        <a:bodyPr/>
        <a:lstStyle/>
        <a:p>
          <a:pPr rtl="1"/>
          <a:endParaRPr lang="he-IL"/>
        </a:p>
      </dgm:t>
    </dgm:pt>
    <dgm:pt modelId="{5F4F8459-A95C-4465-A381-D6725EE6F9A4}">
      <dgm:prSet phldrT="[טקסט]"/>
      <dgm:spPr/>
      <dgm:t>
        <a:bodyPr/>
        <a:lstStyle/>
        <a:p>
          <a:pPr rtl="1"/>
          <a:r>
            <a:rPr lang="he-IL" b="1" dirty="0"/>
            <a:t>המשנה מדברת דווקא שלא בשעת הוצאת זבלים</a:t>
          </a:r>
        </a:p>
      </dgm:t>
    </dgm:pt>
    <dgm:pt modelId="{22E47DAD-2440-45B2-99FB-0E7C9FB65134}" type="parTrans" cxnId="{5D07E67C-C010-4992-A591-C92CC95D0A72}">
      <dgm:prSet/>
      <dgm:spPr/>
      <dgm:t>
        <a:bodyPr/>
        <a:lstStyle/>
        <a:p>
          <a:pPr rtl="1"/>
          <a:endParaRPr lang="he-IL" b="1"/>
        </a:p>
      </dgm:t>
    </dgm:pt>
    <dgm:pt modelId="{90ED5173-A813-46D7-9944-FC0F15E86357}" type="sibTrans" cxnId="{5D07E67C-C010-4992-A591-C92CC95D0A72}">
      <dgm:prSet/>
      <dgm:spPr/>
      <dgm:t>
        <a:bodyPr/>
        <a:lstStyle/>
        <a:p>
          <a:pPr rtl="1"/>
          <a:endParaRPr lang="he-IL"/>
        </a:p>
      </dgm:t>
    </dgm:pt>
    <dgm:pt modelId="{C4090C2F-424B-4641-BF6E-F8EF4248D34D}">
      <dgm:prSet/>
      <dgm:spPr/>
      <dgm:t>
        <a:bodyPr/>
        <a:lstStyle/>
        <a:p>
          <a:pPr rtl="1"/>
          <a:r>
            <a:rPr lang="he-IL" b="1" dirty="0"/>
            <a:t>ויש לאסור כי מדובר בתבן וקש שהם מחליקים</a:t>
          </a:r>
        </a:p>
      </dgm:t>
    </dgm:pt>
    <dgm:pt modelId="{D416E884-997E-4B6A-8B15-9D2D4A815F41}" type="parTrans" cxnId="{32BD4E78-2C62-454A-97B8-A952F05BB22E}">
      <dgm:prSet/>
      <dgm:spPr/>
      <dgm:t>
        <a:bodyPr/>
        <a:lstStyle/>
        <a:p>
          <a:pPr rtl="1"/>
          <a:endParaRPr lang="he-IL" b="1"/>
        </a:p>
      </dgm:t>
    </dgm:pt>
    <dgm:pt modelId="{089D559B-CEE0-4AEF-8920-A76B0D8AD31C}" type="sibTrans" cxnId="{32BD4E78-2C62-454A-97B8-A952F05BB22E}">
      <dgm:prSet/>
      <dgm:spPr/>
      <dgm:t>
        <a:bodyPr/>
        <a:lstStyle/>
        <a:p>
          <a:pPr rtl="1"/>
          <a:endParaRPr lang="he-IL"/>
        </a:p>
      </dgm:t>
    </dgm:pt>
    <dgm:pt modelId="{727D2FA9-2999-4FAC-87AF-766A5A690FBA}">
      <dgm:prSet/>
      <dgm:spPr/>
      <dgm:t>
        <a:bodyPr/>
        <a:lstStyle/>
        <a:p>
          <a:pPr rtl="1"/>
          <a:r>
            <a:rPr lang="he-IL" b="1" dirty="0"/>
            <a:t>ולכן יש לחייב אותו אף </a:t>
          </a:r>
          <a:r>
            <a:rPr lang="he-IL" b="1" dirty="0" err="1"/>
            <a:t>לר</a:t>
          </a:r>
          <a:r>
            <a:rPr lang="he-IL" b="1" dirty="0"/>
            <a:t>' יהודה</a:t>
          </a:r>
        </a:p>
      </dgm:t>
    </dgm:pt>
    <dgm:pt modelId="{BC3D0560-B523-429F-BBD9-6D82BEDE9D47}" type="parTrans" cxnId="{972CDDDA-FE78-4476-A73F-E20745FBE551}">
      <dgm:prSet/>
      <dgm:spPr/>
      <dgm:t>
        <a:bodyPr/>
        <a:lstStyle/>
        <a:p>
          <a:pPr rtl="1"/>
          <a:endParaRPr lang="he-IL" b="1"/>
        </a:p>
      </dgm:t>
    </dgm:pt>
    <dgm:pt modelId="{E88E36BB-D41D-4CD4-B61D-F8D7074FC5BC}" type="sibTrans" cxnId="{972CDDDA-FE78-4476-A73F-E20745FBE551}">
      <dgm:prSet/>
      <dgm:spPr/>
      <dgm:t>
        <a:bodyPr/>
        <a:lstStyle/>
        <a:p>
          <a:pPr rtl="1"/>
          <a:endParaRPr lang="he-IL"/>
        </a:p>
      </dgm:t>
    </dgm:pt>
    <dgm:pt modelId="{03FB11F1-F365-4405-954E-B7B1525DA456}" type="pres">
      <dgm:prSet presAssocID="{F8363443-03E5-44C4-80FE-FF6FC19084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243B9A0-29E5-4F4B-82A3-1CC3594F4CC6}" type="pres">
      <dgm:prSet presAssocID="{A4756EDA-FA6C-4DDA-BEA9-12B84DDCB657}" presName="hierRoot1" presStyleCnt="0"/>
      <dgm:spPr/>
    </dgm:pt>
    <dgm:pt modelId="{05DBDB47-9AA3-40E5-8635-3C146E80A735}" type="pres">
      <dgm:prSet presAssocID="{A4756EDA-FA6C-4DDA-BEA9-12B84DDCB657}" presName="composite" presStyleCnt="0"/>
      <dgm:spPr/>
    </dgm:pt>
    <dgm:pt modelId="{5E211E08-FAF4-447C-BEA5-2FA4024E2D5E}" type="pres">
      <dgm:prSet presAssocID="{A4756EDA-FA6C-4DDA-BEA9-12B84DDCB657}" presName="background" presStyleLbl="node0" presStyleIdx="0" presStyleCnt="1"/>
      <dgm:spPr/>
    </dgm:pt>
    <dgm:pt modelId="{105EACED-F7A9-4E4B-ABC1-D3C5925072FB}" type="pres">
      <dgm:prSet presAssocID="{A4756EDA-FA6C-4DDA-BEA9-12B84DDCB657}" presName="text" presStyleLbl="fgAcc0" presStyleIdx="0" presStyleCnt="1">
        <dgm:presLayoutVars>
          <dgm:chPref val="3"/>
        </dgm:presLayoutVars>
      </dgm:prSet>
      <dgm:spPr/>
    </dgm:pt>
    <dgm:pt modelId="{C0449A93-7211-4AD1-B666-6ADFD31BD300}" type="pres">
      <dgm:prSet presAssocID="{A4756EDA-FA6C-4DDA-BEA9-12B84DDCB657}" presName="hierChild2" presStyleCnt="0"/>
      <dgm:spPr/>
    </dgm:pt>
    <dgm:pt modelId="{8287A0F9-8820-49BE-AFE7-4313001F746F}" type="pres">
      <dgm:prSet presAssocID="{EE440DAF-DF9C-4B53-A3D4-26EC46C842AE}" presName="Name10" presStyleLbl="parChTrans1D2" presStyleIdx="0" presStyleCnt="2"/>
      <dgm:spPr/>
    </dgm:pt>
    <dgm:pt modelId="{B60E4EC5-F55E-45E8-AB62-EA9D506E7376}" type="pres">
      <dgm:prSet presAssocID="{3C2E1A0C-C4AA-4FDA-9DA0-590CD908731A}" presName="hierRoot2" presStyleCnt="0"/>
      <dgm:spPr/>
    </dgm:pt>
    <dgm:pt modelId="{EDEC0C34-64AB-4CC6-AA83-506A5B455F5D}" type="pres">
      <dgm:prSet presAssocID="{3C2E1A0C-C4AA-4FDA-9DA0-590CD908731A}" presName="composite2" presStyleCnt="0"/>
      <dgm:spPr/>
    </dgm:pt>
    <dgm:pt modelId="{09C0B2E2-0031-4963-83CB-8EC855367605}" type="pres">
      <dgm:prSet presAssocID="{3C2E1A0C-C4AA-4FDA-9DA0-590CD908731A}" presName="background2" presStyleLbl="node2" presStyleIdx="0" presStyleCnt="2"/>
      <dgm:spPr/>
    </dgm:pt>
    <dgm:pt modelId="{2166ED24-9235-4B9C-AAD4-0DDD770C60A2}" type="pres">
      <dgm:prSet presAssocID="{3C2E1A0C-C4AA-4FDA-9DA0-590CD908731A}" presName="text2" presStyleLbl="fgAcc2" presStyleIdx="0" presStyleCnt="2">
        <dgm:presLayoutVars>
          <dgm:chPref val="3"/>
        </dgm:presLayoutVars>
      </dgm:prSet>
      <dgm:spPr/>
    </dgm:pt>
    <dgm:pt modelId="{90812687-EE29-45EE-845A-82B24BB97611}" type="pres">
      <dgm:prSet presAssocID="{3C2E1A0C-C4AA-4FDA-9DA0-590CD908731A}" presName="hierChild3" presStyleCnt="0"/>
      <dgm:spPr/>
    </dgm:pt>
    <dgm:pt modelId="{7EC1C110-BBDE-4D02-BECE-9543F0F9FCBD}" type="pres">
      <dgm:prSet presAssocID="{BBF42DF1-B1C5-4760-ADAD-75F9A896D437}" presName="Name17" presStyleLbl="parChTrans1D3" presStyleIdx="0" presStyleCnt="2"/>
      <dgm:spPr/>
    </dgm:pt>
    <dgm:pt modelId="{AB43AE12-A557-415F-B6F8-7908A7C6E11C}" type="pres">
      <dgm:prSet presAssocID="{EDEB4FE1-0CE1-488E-8D82-B67A26F39104}" presName="hierRoot3" presStyleCnt="0"/>
      <dgm:spPr/>
    </dgm:pt>
    <dgm:pt modelId="{BAEAFC8B-B713-4CBD-AE97-195337737ECD}" type="pres">
      <dgm:prSet presAssocID="{EDEB4FE1-0CE1-488E-8D82-B67A26F39104}" presName="composite3" presStyleCnt="0"/>
      <dgm:spPr/>
    </dgm:pt>
    <dgm:pt modelId="{2A14CC40-AC31-4165-B2CA-56DD1EC1D111}" type="pres">
      <dgm:prSet presAssocID="{EDEB4FE1-0CE1-488E-8D82-B67A26F39104}" presName="background3" presStyleLbl="node3" presStyleIdx="0" presStyleCnt="2"/>
      <dgm:spPr/>
    </dgm:pt>
    <dgm:pt modelId="{BFB9BD3B-61E7-4980-B2FC-9054D3C42C87}" type="pres">
      <dgm:prSet presAssocID="{EDEB4FE1-0CE1-488E-8D82-B67A26F39104}" presName="text3" presStyleLbl="fgAcc3" presStyleIdx="0" presStyleCnt="2">
        <dgm:presLayoutVars>
          <dgm:chPref val="3"/>
        </dgm:presLayoutVars>
      </dgm:prSet>
      <dgm:spPr/>
    </dgm:pt>
    <dgm:pt modelId="{1E96AE3F-5150-4282-B139-EA5FC2A61519}" type="pres">
      <dgm:prSet presAssocID="{EDEB4FE1-0CE1-488E-8D82-B67A26F39104}" presName="hierChild4" presStyleCnt="0"/>
      <dgm:spPr/>
    </dgm:pt>
    <dgm:pt modelId="{758571FB-895D-46AC-85B0-EDB1D2C3099A}" type="pres">
      <dgm:prSet presAssocID="{D416E884-997E-4B6A-8B15-9D2D4A815F41}" presName="Name23" presStyleLbl="parChTrans1D4" presStyleIdx="0" presStyleCnt="2"/>
      <dgm:spPr/>
    </dgm:pt>
    <dgm:pt modelId="{052510A1-C138-4B94-9240-051E1524FBB6}" type="pres">
      <dgm:prSet presAssocID="{C4090C2F-424B-4641-BF6E-F8EF4248D34D}" presName="hierRoot4" presStyleCnt="0"/>
      <dgm:spPr/>
    </dgm:pt>
    <dgm:pt modelId="{F24366F0-B570-4A6F-811A-6DFDD248FE11}" type="pres">
      <dgm:prSet presAssocID="{C4090C2F-424B-4641-BF6E-F8EF4248D34D}" presName="composite4" presStyleCnt="0"/>
      <dgm:spPr/>
    </dgm:pt>
    <dgm:pt modelId="{7CD4D10C-EBA4-4C36-A2FE-E510A3C58726}" type="pres">
      <dgm:prSet presAssocID="{C4090C2F-424B-4641-BF6E-F8EF4248D34D}" presName="background4" presStyleLbl="node4" presStyleIdx="0" presStyleCnt="2"/>
      <dgm:spPr/>
    </dgm:pt>
    <dgm:pt modelId="{BC7BBF62-E9C5-4E5D-AD73-5665B7827410}" type="pres">
      <dgm:prSet presAssocID="{C4090C2F-424B-4641-BF6E-F8EF4248D34D}" presName="text4" presStyleLbl="fgAcc4" presStyleIdx="0" presStyleCnt="2">
        <dgm:presLayoutVars>
          <dgm:chPref val="3"/>
        </dgm:presLayoutVars>
      </dgm:prSet>
      <dgm:spPr/>
    </dgm:pt>
    <dgm:pt modelId="{695C52D2-C5BA-47D5-845A-24614DDD7C6E}" type="pres">
      <dgm:prSet presAssocID="{C4090C2F-424B-4641-BF6E-F8EF4248D34D}" presName="hierChild5" presStyleCnt="0"/>
      <dgm:spPr/>
    </dgm:pt>
    <dgm:pt modelId="{5EA84115-42DD-4D84-8B9D-17BD0FED34D4}" type="pres">
      <dgm:prSet presAssocID="{B16277AB-6354-4C62-869F-95514AC5FD99}" presName="Name10" presStyleLbl="parChTrans1D2" presStyleIdx="1" presStyleCnt="2"/>
      <dgm:spPr/>
    </dgm:pt>
    <dgm:pt modelId="{C6C25503-CD20-4721-8851-0B62935D3C6E}" type="pres">
      <dgm:prSet presAssocID="{76ACCCDB-285B-47BC-9E76-2A08D3DE87D7}" presName="hierRoot2" presStyleCnt="0"/>
      <dgm:spPr/>
    </dgm:pt>
    <dgm:pt modelId="{5FD0C95A-689A-4D05-82F7-6EB8CEEE1FAB}" type="pres">
      <dgm:prSet presAssocID="{76ACCCDB-285B-47BC-9E76-2A08D3DE87D7}" presName="composite2" presStyleCnt="0"/>
      <dgm:spPr/>
    </dgm:pt>
    <dgm:pt modelId="{B58C0D99-4A3D-4C35-B3F1-52E1CFA041D9}" type="pres">
      <dgm:prSet presAssocID="{76ACCCDB-285B-47BC-9E76-2A08D3DE87D7}" presName="background2" presStyleLbl="node2" presStyleIdx="1" presStyleCnt="2"/>
      <dgm:spPr/>
    </dgm:pt>
    <dgm:pt modelId="{38291E79-5929-4917-BF9E-115129F810BA}" type="pres">
      <dgm:prSet presAssocID="{76ACCCDB-285B-47BC-9E76-2A08D3DE87D7}" presName="text2" presStyleLbl="fgAcc2" presStyleIdx="1" presStyleCnt="2">
        <dgm:presLayoutVars>
          <dgm:chPref val="3"/>
        </dgm:presLayoutVars>
      </dgm:prSet>
      <dgm:spPr/>
    </dgm:pt>
    <dgm:pt modelId="{78114767-31D8-4587-AA11-E79C9115A688}" type="pres">
      <dgm:prSet presAssocID="{76ACCCDB-285B-47BC-9E76-2A08D3DE87D7}" presName="hierChild3" presStyleCnt="0"/>
      <dgm:spPr/>
    </dgm:pt>
    <dgm:pt modelId="{B58E8220-08B9-4E39-9F93-3A8DC4888C8A}" type="pres">
      <dgm:prSet presAssocID="{22E47DAD-2440-45B2-99FB-0E7C9FB65134}" presName="Name17" presStyleLbl="parChTrans1D3" presStyleIdx="1" presStyleCnt="2"/>
      <dgm:spPr/>
    </dgm:pt>
    <dgm:pt modelId="{A8DAD12D-75F0-4902-AB7C-B6EF79DEDFD3}" type="pres">
      <dgm:prSet presAssocID="{5F4F8459-A95C-4465-A381-D6725EE6F9A4}" presName="hierRoot3" presStyleCnt="0"/>
      <dgm:spPr/>
    </dgm:pt>
    <dgm:pt modelId="{E166BA7B-653D-48C8-A014-61B984100654}" type="pres">
      <dgm:prSet presAssocID="{5F4F8459-A95C-4465-A381-D6725EE6F9A4}" presName="composite3" presStyleCnt="0"/>
      <dgm:spPr/>
    </dgm:pt>
    <dgm:pt modelId="{D2F71F35-04FA-4F84-877C-E3918F00577F}" type="pres">
      <dgm:prSet presAssocID="{5F4F8459-A95C-4465-A381-D6725EE6F9A4}" presName="background3" presStyleLbl="node3" presStyleIdx="1" presStyleCnt="2"/>
      <dgm:spPr/>
    </dgm:pt>
    <dgm:pt modelId="{B223ED07-FAAF-480F-8E68-B27E3F867C81}" type="pres">
      <dgm:prSet presAssocID="{5F4F8459-A95C-4465-A381-D6725EE6F9A4}" presName="text3" presStyleLbl="fgAcc3" presStyleIdx="1" presStyleCnt="2">
        <dgm:presLayoutVars>
          <dgm:chPref val="3"/>
        </dgm:presLayoutVars>
      </dgm:prSet>
      <dgm:spPr/>
    </dgm:pt>
    <dgm:pt modelId="{8C78CB8B-A55A-4FDB-B718-3CAE3C9506D0}" type="pres">
      <dgm:prSet presAssocID="{5F4F8459-A95C-4465-A381-D6725EE6F9A4}" presName="hierChild4" presStyleCnt="0"/>
      <dgm:spPr/>
    </dgm:pt>
    <dgm:pt modelId="{DE1055EF-1CB7-41C6-9F2F-29F717DA3B74}" type="pres">
      <dgm:prSet presAssocID="{BC3D0560-B523-429F-BBD9-6D82BEDE9D47}" presName="Name23" presStyleLbl="parChTrans1D4" presStyleIdx="1" presStyleCnt="2"/>
      <dgm:spPr/>
    </dgm:pt>
    <dgm:pt modelId="{8144EBD2-035E-429D-A861-0A5F41CA0638}" type="pres">
      <dgm:prSet presAssocID="{727D2FA9-2999-4FAC-87AF-766A5A690FBA}" presName="hierRoot4" presStyleCnt="0"/>
      <dgm:spPr/>
    </dgm:pt>
    <dgm:pt modelId="{F6139075-712E-4275-AEB8-05A3016116DB}" type="pres">
      <dgm:prSet presAssocID="{727D2FA9-2999-4FAC-87AF-766A5A690FBA}" presName="composite4" presStyleCnt="0"/>
      <dgm:spPr/>
    </dgm:pt>
    <dgm:pt modelId="{D6C5D3E6-7BDF-4EEA-B572-4C3D40F8DDA3}" type="pres">
      <dgm:prSet presAssocID="{727D2FA9-2999-4FAC-87AF-766A5A690FBA}" presName="background4" presStyleLbl="node4" presStyleIdx="1" presStyleCnt="2"/>
      <dgm:spPr/>
    </dgm:pt>
    <dgm:pt modelId="{505AB854-E010-45C2-B41E-A60AB8086CB3}" type="pres">
      <dgm:prSet presAssocID="{727D2FA9-2999-4FAC-87AF-766A5A690FBA}" presName="text4" presStyleLbl="fgAcc4" presStyleIdx="1" presStyleCnt="2">
        <dgm:presLayoutVars>
          <dgm:chPref val="3"/>
        </dgm:presLayoutVars>
      </dgm:prSet>
      <dgm:spPr/>
    </dgm:pt>
    <dgm:pt modelId="{A8A9221A-A29A-4C5E-B42B-7A4905E1524A}" type="pres">
      <dgm:prSet presAssocID="{727D2FA9-2999-4FAC-87AF-766A5A690FBA}" presName="hierChild5" presStyleCnt="0"/>
      <dgm:spPr/>
    </dgm:pt>
  </dgm:ptLst>
  <dgm:cxnLst>
    <dgm:cxn modelId="{2606C412-BAAC-4C53-8104-A39778656F4E}" type="presOf" srcId="{22E47DAD-2440-45B2-99FB-0E7C9FB65134}" destId="{B58E8220-08B9-4E39-9F93-3A8DC4888C8A}" srcOrd="0" destOrd="0" presId="urn:microsoft.com/office/officeart/2005/8/layout/hierarchy1"/>
    <dgm:cxn modelId="{32BD4E78-2C62-454A-97B8-A952F05BB22E}" srcId="{EDEB4FE1-0CE1-488E-8D82-B67A26F39104}" destId="{C4090C2F-424B-4641-BF6E-F8EF4248D34D}" srcOrd="0" destOrd="0" parTransId="{D416E884-997E-4B6A-8B15-9D2D4A815F41}" sibTransId="{089D559B-CEE0-4AEF-8920-A76B0D8AD31C}"/>
    <dgm:cxn modelId="{B36900ED-D006-4DBD-ACC3-9B3445A315D8}" srcId="{3C2E1A0C-C4AA-4FDA-9DA0-590CD908731A}" destId="{EDEB4FE1-0CE1-488E-8D82-B67A26F39104}" srcOrd="0" destOrd="0" parTransId="{BBF42DF1-B1C5-4760-ADAD-75F9A896D437}" sibTransId="{D5294050-40D8-40CF-ACD9-B4904B7A6A4E}"/>
    <dgm:cxn modelId="{BE07FB71-628C-49A0-9D10-38CD175C4B24}" srcId="{A4756EDA-FA6C-4DDA-BEA9-12B84DDCB657}" destId="{76ACCCDB-285B-47BC-9E76-2A08D3DE87D7}" srcOrd="1" destOrd="0" parTransId="{B16277AB-6354-4C62-869F-95514AC5FD99}" sibTransId="{4C2870C1-2F6D-43AF-9232-FEA2BC7C183F}"/>
    <dgm:cxn modelId="{4672F26E-848F-4D7B-8326-9630FABDC467}" srcId="{F8363443-03E5-44C4-80FE-FF6FC190842B}" destId="{A4756EDA-FA6C-4DDA-BEA9-12B84DDCB657}" srcOrd="0" destOrd="0" parTransId="{968D6144-D3D6-40AF-A1EB-44C40BF93DEF}" sibTransId="{00985782-D6AD-4641-A0A5-27C8E2C794E4}"/>
    <dgm:cxn modelId="{A9D8F5A8-61D9-42F6-B319-B8388EDDF52A}" type="presOf" srcId="{727D2FA9-2999-4FAC-87AF-766A5A690FBA}" destId="{505AB854-E010-45C2-B41E-A60AB8086CB3}" srcOrd="0" destOrd="0" presId="urn:microsoft.com/office/officeart/2005/8/layout/hierarchy1"/>
    <dgm:cxn modelId="{E3D55530-8120-4A1F-B37A-0405D1D7BB60}" type="presOf" srcId="{3C2E1A0C-C4AA-4FDA-9DA0-590CD908731A}" destId="{2166ED24-9235-4B9C-AAD4-0DDD770C60A2}" srcOrd="0" destOrd="0" presId="urn:microsoft.com/office/officeart/2005/8/layout/hierarchy1"/>
    <dgm:cxn modelId="{5FD17F1F-6671-454E-8BD8-E150EF3C73CB}" type="presOf" srcId="{C4090C2F-424B-4641-BF6E-F8EF4248D34D}" destId="{BC7BBF62-E9C5-4E5D-AD73-5665B7827410}" srcOrd="0" destOrd="0" presId="urn:microsoft.com/office/officeart/2005/8/layout/hierarchy1"/>
    <dgm:cxn modelId="{DA40D9AC-D989-440C-8916-89C6CA161A20}" type="presOf" srcId="{F8363443-03E5-44C4-80FE-FF6FC190842B}" destId="{03FB11F1-F365-4405-954E-B7B1525DA456}" srcOrd="0" destOrd="0" presId="urn:microsoft.com/office/officeart/2005/8/layout/hierarchy1"/>
    <dgm:cxn modelId="{972CDDDA-FE78-4476-A73F-E20745FBE551}" srcId="{5F4F8459-A95C-4465-A381-D6725EE6F9A4}" destId="{727D2FA9-2999-4FAC-87AF-766A5A690FBA}" srcOrd="0" destOrd="0" parTransId="{BC3D0560-B523-429F-BBD9-6D82BEDE9D47}" sibTransId="{E88E36BB-D41D-4CD4-B61D-F8D7074FC5BC}"/>
    <dgm:cxn modelId="{A62F4AAA-3160-4064-8665-78EAE903EBFC}" type="presOf" srcId="{5F4F8459-A95C-4465-A381-D6725EE6F9A4}" destId="{B223ED07-FAAF-480F-8E68-B27E3F867C81}" srcOrd="0" destOrd="0" presId="urn:microsoft.com/office/officeart/2005/8/layout/hierarchy1"/>
    <dgm:cxn modelId="{4A6DF396-BAF0-4425-96B6-252DABC4D5B9}" srcId="{A4756EDA-FA6C-4DDA-BEA9-12B84DDCB657}" destId="{3C2E1A0C-C4AA-4FDA-9DA0-590CD908731A}" srcOrd="0" destOrd="0" parTransId="{EE440DAF-DF9C-4B53-A3D4-26EC46C842AE}" sibTransId="{219A5880-D658-474F-9C99-836270945155}"/>
    <dgm:cxn modelId="{5D07E67C-C010-4992-A591-C92CC95D0A72}" srcId="{76ACCCDB-285B-47BC-9E76-2A08D3DE87D7}" destId="{5F4F8459-A95C-4465-A381-D6725EE6F9A4}" srcOrd="0" destOrd="0" parTransId="{22E47DAD-2440-45B2-99FB-0E7C9FB65134}" sibTransId="{90ED5173-A813-46D7-9944-FC0F15E86357}"/>
    <dgm:cxn modelId="{E2E4ECDF-BB7F-41D9-8A7B-36C92E3667C8}" type="presOf" srcId="{D416E884-997E-4B6A-8B15-9D2D4A815F41}" destId="{758571FB-895D-46AC-85B0-EDB1D2C3099A}" srcOrd="0" destOrd="0" presId="urn:microsoft.com/office/officeart/2005/8/layout/hierarchy1"/>
    <dgm:cxn modelId="{93139F26-3514-4BEA-842A-138334866BF8}" type="presOf" srcId="{76ACCCDB-285B-47BC-9E76-2A08D3DE87D7}" destId="{38291E79-5929-4917-BF9E-115129F810BA}" srcOrd="0" destOrd="0" presId="urn:microsoft.com/office/officeart/2005/8/layout/hierarchy1"/>
    <dgm:cxn modelId="{1ADE529A-275F-4D50-9D43-5766FDC6E844}" type="presOf" srcId="{EE440DAF-DF9C-4B53-A3D4-26EC46C842AE}" destId="{8287A0F9-8820-49BE-AFE7-4313001F746F}" srcOrd="0" destOrd="0" presId="urn:microsoft.com/office/officeart/2005/8/layout/hierarchy1"/>
    <dgm:cxn modelId="{72B4F744-243D-4959-97FC-9020419C27B0}" type="presOf" srcId="{EDEB4FE1-0CE1-488E-8D82-B67A26F39104}" destId="{BFB9BD3B-61E7-4980-B2FC-9054D3C42C87}" srcOrd="0" destOrd="0" presId="urn:microsoft.com/office/officeart/2005/8/layout/hierarchy1"/>
    <dgm:cxn modelId="{292A268F-2396-4FAE-9DE0-D11B88C915C5}" type="presOf" srcId="{A4756EDA-FA6C-4DDA-BEA9-12B84DDCB657}" destId="{105EACED-F7A9-4E4B-ABC1-D3C5925072FB}" srcOrd="0" destOrd="0" presId="urn:microsoft.com/office/officeart/2005/8/layout/hierarchy1"/>
    <dgm:cxn modelId="{1F39FD9B-FDEF-4E75-9702-C066B91010AD}" type="presOf" srcId="{BC3D0560-B523-429F-BBD9-6D82BEDE9D47}" destId="{DE1055EF-1CB7-41C6-9F2F-29F717DA3B74}" srcOrd="0" destOrd="0" presId="urn:microsoft.com/office/officeart/2005/8/layout/hierarchy1"/>
    <dgm:cxn modelId="{81BC5D63-E281-415B-B5A0-731C39BBA35D}" type="presOf" srcId="{BBF42DF1-B1C5-4760-ADAD-75F9A896D437}" destId="{7EC1C110-BBDE-4D02-BECE-9543F0F9FCBD}" srcOrd="0" destOrd="0" presId="urn:microsoft.com/office/officeart/2005/8/layout/hierarchy1"/>
    <dgm:cxn modelId="{397A2A6E-EBA9-4087-AE22-3FFB831E9B4A}" type="presOf" srcId="{B16277AB-6354-4C62-869F-95514AC5FD99}" destId="{5EA84115-42DD-4D84-8B9D-17BD0FED34D4}" srcOrd="0" destOrd="0" presId="urn:microsoft.com/office/officeart/2005/8/layout/hierarchy1"/>
    <dgm:cxn modelId="{B4F2C484-9C4A-4C88-8309-D926CC42FF61}" type="presParOf" srcId="{03FB11F1-F365-4405-954E-B7B1525DA456}" destId="{C243B9A0-29E5-4F4B-82A3-1CC3594F4CC6}" srcOrd="0" destOrd="0" presId="urn:microsoft.com/office/officeart/2005/8/layout/hierarchy1"/>
    <dgm:cxn modelId="{E3A229FD-8BFD-4726-9408-25F56F276DCA}" type="presParOf" srcId="{C243B9A0-29E5-4F4B-82A3-1CC3594F4CC6}" destId="{05DBDB47-9AA3-40E5-8635-3C146E80A735}" srcOrd="0" destOrd="0" presId="urn:microsoft.com/office/officeart/2005/8/layout/hierarchy1"/>
    <dgm:cxn modelId="{41355A85-7EAD-41B3-8FE1-8A51D2410082}" type="presParOf" srcId="{05DBDB47-9AA3-40E5-8635-3C146E80A735}" destId="{5E211E08-FAF4-447C-BEA5-2FA4024E2D5E}" srcOrd="0" destOrd="0" presId="urn:microsoft.com/office/officeart/2005/8/layout/hierarchy1"/>
    <dgm:cxn modelId="{294F448F-F4E4-46C9-B3C8-E09A493C9F28}" type="presParOf" srcId="{05DBDB47-9AA3-40E5-8635-3C146E80A735}" destId="{105EACED-F7A9-4E4B-ABC1-D3C5925072FB}" srcOrd="1" destOrd="0" presId="urn:microsoft.com/office/officeart/2005/8/layout/hierarchy1"/>
    <dgm:cxn modelId="{1BBE7347-8CF5-45EB-925E-CFFE3D78CF64}" type="presParOf" srcId="{C243B9A0-29E5-4F4B-82A3-1CC3594F4CC6}" destId="{C0449A93-7211-4AD1-B666-6ADFD31BD300}" srcOrd="1" destOrd="0" presId="urn:microsoft.com/office/officeart/2005/8/layout/hierarchy1"/>
    <dgm:cxn modelId="{3D7EE9B1-7D68-4C8A-B7EE-492CCEA2A7CA}" type="presParOf" srcId="{C0449A93-7211-4AD1-B666-6ADFD31BD300}" destId="{8287A0F9-8820-49BE-AFE7-4313001F746F}" srcOrd="0" destOrd="0" presId="urn:microsoft.com/office/officeart/2005/8/layout/hierarchy1"/>
    <dgm:cxn modelId="{EA7E44C4-131A-4608-A5C2-3F339DE338F9}" type="presParOf" srcId="{C0449A93-7211-4AD1-B666-6ADFD31BD300}" destId="{B60E4EC5-F55E-45E8-AB62-EA9D506E7376}" srcOrd="1" destOrd="0" presId="urn:microsoft.com/office/officeart/2005/8/layout/hierarchy1"/>
    <dgm:cxn modelId="{24050462-137A-4AC3-A601-986F2B42E0F0}" type="presParOf" srcId="{B60E4EC5-F55E-45E8-AB62-EA9D506E7376}" destId="{EDEC0C34-64AB-4CC6-AA83-506A5B455F5D}" srcOrd="0" destOrd="0" presId="urn:microsoft.com/office/officeart/2005/8/layout/hierarchy1"/>
    <dgm:cxn modelId="{D29D0DE9-800B-4279-ABA2-19175416E19D}" type="presParOf" srcId="{EDEC0C34-64AB-4CC6-AA83-506A5B455F5D}" destId="{09C0B2E2-0031-4963-83CB-8EC855367605}" srcOrd="0" destOrd="0" presId="urn:microsoft.com/office/officeart/2005/8/layout/hierarchy1"/>
    <dgm:cxn modelId="{B1F084D6-4868-4016-85C0-AAB44EA62D36}" type="presParOf" srcId="{EDEC0C34-64AB-4CC6-AA83-506A5B455F5D}" destId="{2166ED24-9235-4B9C-AAD4-0DDD770C60A2}" srcOrd="1" destOrd="0" presId="urn:microsoft.com/office/officeart/2005/8/layout/hierarchy1"/>
    <dgm:cxn modelId="{165EFE94-1103-4AF3-AD94-D20577B45225}" type="presParOf" srcId="{B60E4EC5-F55E-45E8-AB62-EA9D506E7376}" destId="{90812687-EE29-45EE-845A-82B24BB97611}" srcOrd="1" destOrd="0" presId="urn:microsoft.com/office/officeart/2005/8/layout/hierarchy1"/>
    <dgm:cxn modelId="{EDBFC5A2-37FF-4C9C-9724-654E7B0B0F18}" type="presParOf" srcId="{90812687-EE29-45EE-845A-82B24BB97611}" destId="{7EC1C110-BBDE-4D02-BECE-9543F0F9FCBD}" srcOrd="0" destOrd="0" presId="urn:microsoft.com/office/officeart/2005/8/layout/hierarchy1"/>
    <dgm:cxn modelId="{132F64B1-4DC3-43D6-A385-6E58FFF7119E}" type="presParOf" srcId="{90812687-EE29-45EE-845A-82B24BB97611}" destId="{AB43AE12-A557-415F-B6F8-7908A7C6E11C}" srcOrd="1" destOrd="0" presId="urn:microsoft.com/office/officeart/2005/8/layout/hierarchy1"/>
    <dgm:cxn modelId="{F1676E6A-6C75-4B1A-893C-DEC6AD93D49C}" type="presParOf" srcId="{AB43AE12-A557-415F-B6F8-7908A7C6E11C}" destId="{BAEAFC8B-B713-4CBD-AE97-195337737ECD}" srcOrd="0" destOrd="0" presId="urn:microsoft.com/office/officeart/2005/8/layout/hierarchy1"/>
    <dgm:cxn modelId="{CBA388A9-E367-42E4-90AD-B304303D3296}" type="presParOf" srcId="{BAEAFC8B-B713-4CBD-AE97-195337737ECD}" destId="{2A14CC40-AC31-4165-B2CA-56DD1EC1D111}" srcOrd="0" destOrd="0" presId="urn:microsoft.com/office/officeart/2005/8/layout/hierarchy1"/>
    <dgm:cxn modelId="{B599D053-CDD8-4A4C-A7BD-0A607F102412}" type="presParOf" srcId="{BAEAFC8B-B713-4CBD-AE97-195337737ECD}" destId="{BFB9BD3B-61E7-4980-B2FC-9054D3C42C87}" srcOrd="1" destOrd="0" presId="urn:microsoft.com/office/officeart/2005/8/layout/hierarchy1"/>
    <dgm:cxn modelId="{8738E212-D388-418A-98D8-7C3B9AD7908B}" type="presParOf" srcId="{AB43AE12-A557-415F-B6F8-7908A7C6E11C}" destId="{1E96AE3F-5150-4282-B139-EA5FC2A61519}" srcOrd="1" destOrd="0" presId="urn:microsoft.com/office/officeart/2005/8/layout/hierarchy1"/>
    <dgm:cxn modelId="{BD88FAF9-5EF0-4B96-9E8A-BA3069B6E32E}" type="presParOf" srcId="{1E96AE3F-5150-4282-B139-EA5FC2A61519}" destId="{758571FB-895D-46AC-85B0-EDB1D2C3099A}" srcOrd="0" destOrd="0" presId="urn:microsoft.com/office/officeart/2005/8/layout/hierarchy1"/>
    <dgm:cxn modelId="{A3B8A877-2EAA-4D05-B39C-31C2325A4171}" type="presParOf" srcId="{1E96AE3F-5150-4282-B139-EA5FC2A61519}" destId="{052510A1-C138-4B94-9240-051E1524FBB6}" srcOrd="1" destOrd="0" presId="urn:microsoft.com/office/officeart/2005/8/layout/hierarchy1"/>
    <dgm:cxn modelId="{BA6E62CB-630B-4B09-AD96-2945ABD538D5}" type="presParOf" srcId="{052510A1-C138-4B94-9240-051E1524FBB6}" destId="{F24366F0-B570-4A6F-811A-6DFDD248FE11}" srcOrd="0" destOrd="0" presId="urn:microsoft.com/office/officeart/2005/8/layout/hierarchy1"/>
    <dgm:cxn modelId="{BCA5E736-72F7-4BD3-A723-2639A60064D3}" type="presParOf" srcId="{F24366F0-B570-4A6F-811A-6DFDD248FE11}" destId="{7CD4D10C-EBA4-4C36-A2FE-E510A3C58726}" srcOrd="0" destOrd="0" presId="urn:microsoft.com/office/officeart/2005/8/layout/hierarchy1"/>
    <dgm:cxn modelId="{9E758EC4-D6F1-4FE5-9758-77FE7695D25D}" type="presParOf" srcId="{F24366F0-B570-4A6F-811A-6DFDD248FE11}" destId="{BC7BBF62-E9C5-4E5D-AD73-5665B7827410}" srcOrd="1" destOrd="0" presId="urn:microsoft.com/office/officeart/2005/8/layout/hierarchy1"/>
    <dgm:cxn modelId="{2A0A824A-5F0D-4C88-A6FB-C0A8E6DB3F0F}" type="presParOf" srcId="{052510A1-C138-4B94-9240-051E1524FBB6}" destId="{695C52D2-C5BA-47D5-845A-24614DDD7C6E}" srcOrd="1" destOrd="0" presId="urn:microsoft.com/office/officeart/2005/8/layout/hierarchy1"/>
    <dgm:cxn modelId="{85794F3E-F869-4009-A126-0A59F78EFEAB}" type="presParOf" srcId="{C0449A93-7211-4AD1-B666-6ADFD31BD300}" destId="{5EA84115-42DD-4D84-8B9D-17BD0FED34D4}" srcOrd="2" destOrd="0" presId="urn:microsoft.com/office/officeart/2005/8/layout/hierarchy1"/>
    <dgm:cxn modelId="{5B515761-23AF-4794-9944-FE747EEE85FC}" type="presParOf" srcId="{C0449A93-7211-4AD1-B666-6ADFD31BD300}" destId="{C6C25503-CD20-4721-8851-0B62935D3C6E}" srcOrd="3" destOrd="0" presId="urn:microsoft.com/office/officeart/2005/8/layout/hierarchy1"/>
    <dgm:cxn modelId="{D35D8C51-0BEE-456C-BC90-1B7B52897324}" type="presParOf" srcId="{C6C25503-CD20-4721-8851-0B62935D3C6E}" destId="{5FD0C95A-689A-4D05-82F7-6EB8CEEE1FAB}" srcOrd="0" destOrd="0" presId="urn:microsoft.com/office/officeart/2005/8/layout/hierarchy1"/>
    <dgm:cxn modelId="{19369E07-8666-4951-944E-1942C4A461C2}" type="presParOf" srcId="{5FD0C95A-689A-4D05-82F7-6EB8CEEE1FAB}" destId="{B58C0D99-4A3D-4C35-B3F1-52E1CFA041D9}" srcOrd="0" destOrd="0" presId="urn:microsoft.com/office/officeart/2005/8/layout/hierarchy1"/>
    <dgm:cxn modelId="{F6855470-C2B7-418B-B7BF-A63BB7A9EFE0}" type="presParOf" srcId="{5FD0C95A-689A-4D05-82F7-6EB8CEEE1FAB}" destId="{38291E79-5929-4917-BF9E-115129F810BA}" srcOrd="1" destOrd="0" presId="urn:microsoft.com/office/officeart/2005/8/layout/hierarchy1"/>
    <dgm:cxn modelId="{87F65930-57C6-4DB9-BD2D-F95708BB8697}" type="presParOf" srcId="{C6C25503-CD20-4721-8851-0B62935D3C6E}" destId="{78114767-31D8-4587-AA11-E79C9115A688}" srcOrd="1" destOrd="0" presId="urn:microsoft.com/office/officeart/2005/8/layout/hierarchy1"/>
    <dgm:cxn modelId="{3EC06CAE-E9C9-4060-B5A6-372D2B5EE13A}" type="presParOf" srcId="{78114767-31D8-4587-AA11-E79C9115A688}" destId="{B58E8220-08B9-4E39-9F93-3A8DC4888C8A}" srcOrd="0" destOrd="0" presId="urn:microsoft.com/office/officeart/2005/8/layout/hierarchy1"/>
    <dgm:cxn modelId="{8A501663-FC05-49EE-BFDA-96F16D5A40F7}" type="presParOf" srcId="{78114767-31D8-4587-AA11-E79C9115A688}" destId="{A8DAD12D-75F0-4902-AB7C-B6EF79DEDFD3}" srcOrd="1" destOrd="0" presId="urn:microsoft.com/office/officeart/2005/8/layout/hierarchy1"/>
    <dgm:cxn modelId="{A49B6072-AC62-4C16-B955-29B487A7931D}" type="presParOf" srcId="{A8DAD12D-75F0-4902-AB7C-B6EF79DEDFD3}" destId="{E166BA7B-653D-48C8-A014-61B984100654}" srcOrd="0" destOrd="0" presId="urn:microsoft.com/office/officeart/2005/8/layout/hierarchy1"/>
    <dgm:cxn modelId="{B18E320F-2673-4D20-A4DA-6640BBF70450}" type="presParOf" srcId="{E166BA7B-653D-48C8-A014-61B984100654}" destId="{D2F71F35-04FA-4F84-877C-E3918F00577F}" srcOrd="0" destOrd="0" presId="urn:microsoft.com/office/officeart/2005/8/layout/hierarchy1"/>
    <dgm:cxn modelId="{083D2C3A-534A-4AE8-A62C-FE81915F6B39}" type="presParOf" srcId="{E166BA7B-653D-48C8-A014-61B984100654}" destId="{B223ED07-FAAF-480F-8E68-B27E3F867C81}" srcOrd="1" destOrd="0" presId="urn:microsoft.com/office/officeart/2005/8/layout/hierarchy1"/>
    <dgm:cxn modelId="{AD8BC157-4A1B-49AB-A82E-6C5892CFCC6C}" type="presParOf" srcId="{A8DAD12D-75F0-4902-AB7C-B6EF79DEDFD3}" destId="{8C78CB8B-A55A-4FDB-B718-3CAE3C9506D0}" srcOrd="1" destOrd="0" presId="urn:microsoft.com/office/officeart/2005/8/layout/hierarchy1"/>
    <dgm:cxn modelId="{0E2390A7-255E-465C-A9D5-945F6DB11018}" type="presParOf" srcId="{8C78CB8B-A55A-4FDB-B718-3CAE3C9506D0}" destId="{DE1055EF-1CB7-41C6-9F2F-29F717DA3B74}" srcOrd="0" destOrd="0" presId="urn:microsoft.com/office/officeart/2005/8/layout/hierarchy1"/>
    <dgm:cxn modelId="{FD0C3CB0-CAAE-4496-81FA-5E3FDC0E58F5}" type="presParOf" srcId="{8C78CB8B-A55A-4FDB-B718-3CAE3C9506D0}" destId="{8144EBD2-035E-429D-A861-0A5F41CA0638}" srcOrd="1" destOrd="0" presId="urn:microsoft.com/office/officeart/2005/8/layout/hierarchy1"/>
    <dgm:cxn modelId="{F6107E95-BA71-4A43-BAB0-FF3E0766DDC6}" type="presParOf" srcId="{8144EBD2-035E-429D-A861-0A5F41CA0638}" destId="{F6139075-712E-4275-AEB8-05A3016116DB}" srcOrd="0" destOrd="0" presId="urn:microsoft.com/office/officeart/2005/8/layout/hierarchy1"/>
    <dgm:cxn modelId="{3C975F12-78E2-4B65-A70F-BDCC1E610300}" type="presParOf" srcId="{F6139075-712E-4275-AEB8-05A3016116DB}" destId="{D6C5D3E6-7BDF-4EEA-B572-4C3D40F8DDA3}" srcOrd="0" destOrd="0" presId="urn:microsoft.com/office/officeart/2005/8/layout/hierarchy1"/>
    <dgm:cxn modelId="{1350191A-B124-4627-A816-8C0FEFC39B3C}" type="presParOf" srcId="{F6139075-712E-4275-AEB8-05A3016116DB}" destId="{505AB854-E010-45C2-B41E-A60AB8086CB3}" srcOrd="1" destOrd="0" presId="urn:microsoft.com/office/officeart/2005/8/layout/hierarchy1"/>
    <dgm:cxn modelId="{0343A235-A8B7-4A97-B59E-8A59DAED95BA}" type="presParOf" srcId="{8144EBD2-035E-429D-A861-0A5F41CA0638}" destId="{A8A9221A-A29A-4C5E-B42B-7A4905E1524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957DC-286F-42F4-AA25-647350351F89}">
      <dsp:nvSpPr>
        <dsp:cNvPr id="0" name=""/>
        <dsp:cNvSpPr/>
      </dsp:nvSpPr>
      <dsp:spPr>
        <a:xfrm>
          <a:off x="8155471" y="4128946"/>
          <a:ext cx="91440" cy="7689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89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C5D67-613A-4354-850E-31D4D5C8047B}">
      <dsp:nvSpPr>
        <dsp:cNvPr id="0" name=""/>
        <dsp:cNvSpPr/>
      </dsp:nvSpPr>
      <dsp:spPr>
        <a:xfrm>
          <a:off x="6267235" y="1680969"/>
          <a:ext cx="1933956" cy="76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042"/>
              </a:lnTo>
              <a:lnTo>
                <a:pt x="1933956" y="524042"/>
              </a:lnTo>
              <a:lnTo>
                <a:pt x="1933956" y="7689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68B75-B07F-4A4B-A9B6-F361EFFAEB23}">
      <dsp:nvSpPr>
        <dsp:cNvPr id="0" name=""/>
        <dsp:cNvSpPr/>
      </dsp:nvSpPr>
      <dsp:spPr>
        <a:xfrm>
          <a:off x="4287559" y="4128946"/>
          <a:ext cx="91440" cy="7689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89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736008-EB6D-4DDF-AA43-819538293FFE}">
      <dsp:nvSpPr>
        <dsp:cNvPr id="0" name=""/>
        <dsp:cNvSpPr/>
      </dsp:nvSpPr>
      <dsp:spPr>
        <a:xfrm>
          <a:off x="4333279" y="1680969"/>
          <a:ext cx="1933956" cy="768986"/>
        </a:xfrm>
        <a:custGeom>
          <a:avLst/>
          <a:gdLst/>
          <a:ahLst/>
          <a:cxnLst/>
          <a:rect l="0" t="0" r="0" b="0"/>
          <a:pathLst>
            <a:path>
              <a:moveTo>
                <a:pt x="1933956" y="0"/>
              </a:moveTo>
              <a:lnTo>
                <a:pt x="1933956" y="524042"/>
              </a:lnTo>
              <a:lnTo>
                <a:pt x="0" y="524042"/>
              </a:lnTo>
              <a:lnTo>
                <a:pt x="0" y="7689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ACB18D-06FD-4562-9A1E-3BBCC24B8F51}">
      <dsp:nvSpPr>
        <dsp:cNvPr id="0" name=""/>
        <dsp:cNvSpPr/>
      </dsp:nvSpPr>
      <dsp:spPr>
        <a:xfrm>
          <a:off x="4280526" y="1977"/>
          <a:ext cx="3973418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7CC5E-1A4F-4C5D-8251-6E0A1A07A806}">
      <dsp:nvSpPr>
        <dsp:cNvPr id="0" name=""/>
        <dsp:cNvSpPr/>
      </dsp:nvSpPr>
      <dsp:spPr>
        <a:xfrm>
          <a:off x="4574313" y="281075"/>
          <a:ext cx="3973418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b="1" kern="1200" dirty="0">
              <a:solidFill>
                <a:srgbClr val="FF0000"/>
              </a:solidFill>
            </a:rPr>
            <a:t>האם מותר להוציא את זבלו לרשות הרבים?</a:t>
          </a:r>
        </a:p>
      </dsp:txBody>
      <dsp:txXfrm>
        <a:off x="4623489" y="330251"/>
        <a:ext cx="3875066" cy="1580639"/>
      </dsp:txXfrm>
    </dsp:sp>
    <dsp:sp modelId="{F6401D1B-EE1D-4FEA-8544-8EE3DDE051F3}">
      <dsp:nvSpPr>
        <dsp:cNvPr id="0" name=""/>
        <dsp:cNvSpPr/>
      </dsp:nvSpPr>
      <dsp:spPr>
        <a:xfrm>
          <a:off x="3011239" y="2449955"/>
          <a:ext cx="2644080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FC39D-1585-41D3-B7D3-CB5880533BAC}">
      <dsp:nvSpPr>
        <dsp:cNvPr id="0" name=""/>
        <dsp:cNvSpPr/>
      </dsp:nvSpPr>
      <dsp:spPr>
        <a:xfrm>
          <a:off x="3305026" y="2729053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רבי יהודה</a:t>
          </a:r>
        </a:p>
      </dsp:txBody>
      <dsp:txXfrm>
        <a:off x="3354202" y="2778229"/>
        <a:ext cx="2545728" cy="1580639"/>
      </dsp:txXfrm>
    </dsp:sp>
    <dsp:sp modelId="{1A61FFDA-E8E6-412D-8ECE-FF2B7499D7D3}">
      <dsp:nvSpPr>
        <dsp:cNvPr id="0" name=""/>
        <dsp:cNvSpPr/>
      </dsp:nvSpPr>
      <dsp:spPr>
        <a:xfrm>
          <a:off x="2374981" y="4897933"/>
          <a:ext cx="3916597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3AE68-89D4-41D8-9A38-322069C51193}">
      <dsp:nvSpPr>
        <dsp:cNvPr id="0" name=""/>
        <dsp:cNvSpPr/>
      </dsp:nvSpPr>
      <dsp:spPr>
        <a:xfrm>
          <a:off x="2668767" y="5177030"/>
          <a:ext cx="3916597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b="1" kern="1200" dirty="0">
              <a:solidFill>
                <a:srgbClr val="00B050"/>
              </a:solidFill>
            </a:rPr>
            <a:t>מותר</a:t>
          </a:r>
        </a:p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 dirty="0"/>
            <a:t>ונראה מתוך דעתו שהוא פטור על נזקים שזבלו גרם</a:t>
          </a:r>
        </a:p>
      </dsp:txBody>
      <dsp:txXfrm>
        <a:off x="2717943" y="5226206"/>
        <a:ext cx="3818245" cy="1580639"/>
      </dsp:txXfrm>
    </dsp:sp>
    <dsp:sp modelId="{2F6A9857-E51B-45E2-BF0D-A151EF9440FE}">
      <dsp:nvSpPr>
        <dsp:cNvPr id="0" name=""/>
        <dsp:cNvSpPr/>
      </dsp:nvSpPr>
      <dsp:spPr>
        <a:xfrm>
          <a:off x="6879151" y="2449955"/>
          <a:ext cx="2644080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816C1-DC77-4687-9620-FA3BF46E0655}">
      <dsp:nvSpPr>
        <dsp:cNvPr id="0" name=""/>
        <dsp:cNvSpPr/>
      </dsp:nvSpPr>
      <dsp:spPr>
        <a:xfrm>
          <a:off x="7172938" y="2729053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b="1" kern="1200" dirty="0"/>
            <a:t>תנא קמא במשנה</a:t>
          </a:r>
        </a:p>
      </dsp:txBody>
      <dsp:txXfrm>
        <a:off x="7222114" y="2778229"/>
        <a:ext cx="2545728" cy="1580639"/>
      </dsp:txXfrm>
    </dsp:sp>
    <dsp:sp modelId="{31B39FF2-FEE7-4685-8817-8FB9110E8E77}">
      <dsp:nvSpPr>
        <dsp:cNvPr id="0" name=""/>
        <dsp:cNvSpPr/>
      </dsp:nvSpPr>
      <dsp:spPr>
        <a:xfrm>
          <a:off x="6879151" y="4897933"/>
          <a:ext cx="2644080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EB157-590B-4EA9-8DC2-D3F6B41CEF61}">
      <dsp:nvSpPr>
        <dsp:cNvPr id="0" name=""/>
        <dsp:cNvSpPr/>
      </dsp:nvSpPr>
      <dsp:spPr>
        <a:xfrm>
          <a:off x="7172938" y="5177030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b="1" kern="1200" dirty="0">
              <a:solidFill>
                <a:srgbClr val="FF0000"/>
              </a:solidFill>
            </a:rPr>
            <a:t>אסור</a:t>
          </a:r>
        </a:p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 dirty="0"/>
            <a:t>ואם עשה כן- חייב בנזק של מי שנפגע</a:t>
          </a:r>
        </a:p>
      </dsp:txBody>
      <dsp:txXfrm>
        <a:off x="7222114" y="5226206"/>
        <a:ext cx="2545728" cy="15806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F9021-4ABE-4E02-BD7D-7306394ABF1A}">
      <dsp:nvSpPr>
        <dsp:cNvPr id="0" name=""/>
        <dsp:cNvSpPr/>
      </dsp:nvSpPr>
      <dsp:spPr>
        <a:xfrm>
          <a:off x="2285997" y="1488"/>
          <a:ext cx="7620004" cy="19585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395" tIns="74930" rIns="112395" bIns="74930" numCol="1" spcCol="1270" anchor="ctr" anchorCtr="0">
          <a:noAutofit/>
        </a:bodyPr>
        <a:lstStyle/>
        <a:p>
          <a:pPr marL="0" lvl="0" indent="0" algn="ctr" defTabSz="2622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5900" b="1" kern="1200" dirty="0">
              <a:solidFill>
                <a:srgbClr val="FF0000"/>
              </a:solidFill>
            </a:rPr>
            <a:t>מתי רבי יהודה מודה ש"כל הקודם בהן זכה"?</a:t>
          </a:r>
        </a:p>
      </dsp:txBody>
      <dsp:txXfrm>
        <a:off x="2343362" y="58853"/>
        <a:ext cx="7505274" cy="1843848"/>
      </dsp:txXfrm>
    </dsp:sp>
    <dsp:sp modelId="{179A18D2-6D1F-4CFD-9CCF-540361C187B9}">
      <dsp:nvSpPr>
        <dsp:cNvPr id="0" name=""/>
        <dsp:cNvSpPr/>
      </dsp:nvSpPr>
      <dsp:spPr>
        <a:xfrm>
          <a:off x="3047998" y="1960066"/>
          <a:ext cx="3696577" cy="1351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1967"/>
              </a:lnTo>
              <a:lnTo>
                <a:pt x="3696577" y="13519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99233-81BF-48E1-B5E9-0D754050CDB2}">
      <dsp:nvSpPr>
        <dsp:cNvPr id="0" name=""/>
        <dsp:cNvSpPr/>
      </dsp:nvSpPr>
      <dsp:spPr>
        <a:xfrm>
          <a:off x="6744575" y="2332744"/>
          <a:ext cx="3133725" cy="1958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t" anchorCtr="0">
          <a:noAutofit/>
        </a:bodyPr>
        <a:lstStyle/>
        <a:p>
          <a:pPr marL="0" lvl="0" indent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000" kern="1200" dirty="0" err="1"/>
            <a:t>הרא"ש</a:t>
          </a:r>
          <a:endParaRPr lang="he-IL" sz="3000" kern="1200" dirty="0"/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300" kern="1200" dirty="0"/>
            <a:t>אם הזבל שלו הזיק בפועל, כבר מותר לכולם לזכות בו, כי נגמר ההיתר להניחו</a:t>
          </a:r>
        </a:p>
      </dsp:txBody>
      <dsp:txXfrm>
        <a:off x="6801940" y="2390109"/>
        <a:ext cx="3018995" cy="1843848"/>
      </dsp:txXfrm>
    </dsp:sp>
    <dsp:sp modelId="{B4356BE9-20D6-468B-9EBD-A81EEA86DCFC}">
      <dsp:nvSpPr>
        <dsp:cNvPr id="0" name=""/>
        <dsp:cNvSpPr/>
      </dsp:nvSpPr>
      <dsp:spPr>
        <a:xfrm>
          <a:off x="3047998" y="1960066"/>
          <a:ext cx="751377" cy="3555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5641"/>
              </a:lnTo>
              <a:lnTo>
                <a:pt x="751377" y="35556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376E3D-ED19-4F45-AE91-821BFEB298A8}">
      <dsp:nvSpPr>
        <dsp:cNvPr id="0" name=""/>
        <dsp:cNvSpPr/>
      </dsp:nvSpPr>
      <dsp:spPr>
        <a:xfrm>
          <a:off x="3799375" y="4536419"/>
          <a:ext cx="3133725" cy="1958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t" anchorCtr="0">
          <a:noAutofit/>
        </a:bodyPr>
        <a:lstStyle/>
        <a:p>
          <a:pPr marL="0" lvl="0" indent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000" kern="1200" dirty="0"/>
            <a:t>התוספות</a:t>
          </a:r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300" kern="1200" dirty="0"/>
            <a:t>כשהשהה את הזבל שלו ברשות הרבים למשך תקופה העולה על 30 יום</a:t>
          </a:r>
        </a:p>
      </dsp:txBody>
      <dsp:txXfrm>
        <a:off x="3856740" y="4593784"/>
        <a:ext cx="3018995" cy="18438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E54F7-0449-4D7B-9353-29D013E7587E}">
      <dsp:nvSpPr>
        <dsp:cNvPr id="0" name=""/>
        <dsp:cNvSpPr/>
      </dsp:nvSpPr>
      <dsp:spPr>
        <a:xfrm>
          <a:off x="7234951" y="3330714"/>
          <a:ext cx="91440" cy="6201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01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44AB8-E5D4-42E6-AFA4-F9AE88CFD51B}">
      <dsp:nvSpPr>
        <dsp:cNvPr id="0" name=""/>
        <dsp:cNvSpPr/>
      </dsp:nvSpPr>
      <dsp:spPr>
        <a:xfrm>
          <a:off x="5977532" y="1356458"/>
          <a:ext cx="1303139" cy="620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631"/>
              </a:lnTo>
              <a:lnTo>
                <a:pt x="1303139" y="422631"/>
              </a:lnTo>
              <a:lnTo>
                <a:pt x="1303139" y="6201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7F2A6-C27B-4973-AC63-CCAC35876871}">
      <dsp:nvSpPr>
        <dsp:cNvPr id="0" name=""/>
        <dsp:cNvSpPr/>
      </dsp:nvSpPr>
      <dsp:spPr>
        <a:xfrm>
          <a:off x="4628673" y="3330714"/>
          <a:ext cx="91440" cy="6201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01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DB47B2-6972-48D9-A516-EE60036EAE63}">
      <dsp:nvSpPr>
        <dsp:cNvPr id="0" name=""/>
        <dsp:cNvSpPr/>
      </dsp:nvSpPr>
      <dsp:spPr>
        <a:xfrm>
          <a:off x="4674393" y="1356458"/>
          <a:ext cx="1303139" cy="620175"/>
        </a:xfrm>
        <a:custGeom>
          <a:avLst/>
          <a:gdLst/>
          <a:ahLst/>
          <a:cxnLst/>
          <a:rect l="0" t="0" r="0" b="0"/>
          <a:pathLst>
            <a:path>
              <a:moveTo>
                <a:pt x="1303139" y="0"/>
              </a:moveTo>
              <a:lnTo>
                <a:pt x="1303139" y="422631"/>
              </a:lnTo>
              <a:lnTo>
                <a:pt x="0" y="422631"/>
              </a:lnTo>
              <a:lnTo>
                <a:pt x="0" y="6201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21009-30F2-4C96-A31D-F16BD0D02645}">
      <dsp:nvSpPr>
        <dsp:cNvPr id="0" name=""/>
        <dsp:cNvSpPr/>
      </dsp:nvSpPr>
      <dsp:spPr>
        <a:xfrm>
          <a:off x="379755" y="2379"/>
          <a:ext cx="11195554" cy="1354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9D093-FDE9-4523-9599-16C1F00FB31B}">
      <dsp:nvSpPr>
        <dsp:cNvPr id="0" name=""/>
        <dsp:cNvSpPr/>
      </dsp:nvSpPr>
      <dsp:spPr>
        <a:xfrm>
          <a:off x="616689" y="227466"/>
          <a:ext cx="11195554" cy="13540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400" kern="1200" dirty="0"/>
            <a:t>האם מי שהוציא זבלו לרה"ר וגרם לנזק לאחר – חייב על הנזק?</a:t>
          </a:r>
        </a:p>
      </dsp:txBody>
      <dsp:txXfrm>
        <a:off x="656349" y="267126"/>
        <a:ext cx="11116234" cy="1274759"/>
      </dsp:txXfrm>
    </dsp:sp>
    <dsp:sp modelId="{3D830692-DC40-44BD-A906-B2D719BCD834}">
      <dsp:nvSpPr>
        <dsp:cNvPr id="0" name=""/>
        <dsp:cNvSpPr/>
      </dsp:nvSpPr>
      <dsp:spPr>
        <a:xfrm>
          <a:off x="3608189" y="1976634"/>
          <a:ext cx="2132409" cy="1354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B27B5-DE32-4AF7-9FF0-3BC2EB1E4D15}">
      <dsp:nvSpPr>
        <dsp:cNvPr id="0" name=""/>
        <dsp:cNvSpPr/>
      </dsp:nvSpPr>
      <dsp:spPr>
        <a:xfrm>
          <a:off x="3845123" y="2201722"/>
          <a:ext cx="2132409" cy="13540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 dirty="0"/>
            <a:t>רבי יהודה</a:t>
          </a:r>
        </a:p>
      </dsp:txBody>
      <dsp:txXfrm>
        <a:off x="3884783" y="2241382"/>
        <a:ext cx="2053089" cy="1274759"/>
      </dsp:txXfrm>
    </dsp:sp>
    <dsp:sp modelId="{411C66D5-080E-4B59-AF87-7B03F836ECD6}">
      <dsp:nvSpPr>
        <dsp:cNvPr id="0" name=""/>
        <dsp:cNvSpPr/>
      </dsp:nvSpPr>
      <dsp:spPr>
        <a:xfrm>
          <a:off x="3608189" y="3950890"/>
          <a:ext cx="2132409" cy="1354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00AB0-6A3A-4BF0-9558-1B46C0F9A8B4}">
      <dsp:nvSpPr>
        <dsp:cNvPr id="0" name=""/>
        <dsp:cNvSpPr/>
      </dsp:nvSpPr>
      <dsp:spPr>
        <a:xfrm>
          <a:off x="3845123" y="4175978"/>
          <a:ext cx="2132409" cy="13540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 dirty="0"/>
            <a:t>פטור, מפני שעשה כן ברשות בית דין </a:t>
          </a:r>
        </a:p>
      </dsp:txBody>
      <dsp:txXfrm>
        <a:off x="3884783" y="4215638"/>
        <a:ext cx="2053089" cy="1274759"/>
      </dsp:txXfrm>
    </dsp:sp>
    <dsp:sp modelId="{13AB0BB4-0C4E-4138-A6F7-A338269FD5DF}">
      <dsp:nvSpPr>
        <dsp:cNvPr id="0" name=""/>
        <dsp:cNvSpPr/>
      </dsp:nvSpPr>
      <dsp:spPr>
        <a:xfrm>
          <a:off x="6214467" y="1976634"/>
          <a:ext cx="2132409" cy="1354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1DBF7-B86A-4F37-B3DE-AB8B2FBD672E}">
      <dsp:nvSpPr>
        <dsp:cNvPr id="0" name=""/>
        <dsp:cNvSpPr/>
      </dsp:nvSpPr>
      <dsp:spPr>
        <a:xfrm>
          <a:off x="6451401" y="2201722"/>
          <a:ext cx="2132409" cy="13540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 dirty="0"/>
            <a:t>תנא קמא במשנה</a:t>
          </a:r>
        </a:p>
      </dsp:txBody>
      <dsp:txXfrm>
        <a:off x="6491061" y="2241382"/>
        <a:ext cx="2053089" cy="1274759"/>
      </dsp:txXfrm>
    </dsp:sp>
    <dsp:sp modelId="{2C3FC98C-9AD0-4781-B786-77A3F4806BDD}">
      <dsp:nvSpPr>
        <dsp:cNvPr id="0" name=""/>
        <dsp:cNvSpPr/>
      </dsp:nvSpPr>
      <dsp:spPr>
        <a:xfrm>
          <a:off x="6214467" y="3950890"/>
          <a:ext cx="2132409" cy="1354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8BA31-C60A-4BB5-AD86-E6BB7050C6C1}">
      <dsp:nvSpPr>
        <dsp:cNvPr id="0" name=""/>
        <dsp:cNvSpPr/>
      </dsp:nvSpPr>
      <dsp:spPr>
        <a:xfrm>
          <a:off x="6451401" y="4175978"/>
          <a:ext cx="2132409" cy="13540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 dirty="0"/>
            <a:t>חייב</a:t>
          </a:r>
        </a:p>
      </dsp:txBody>
      <dsp:txXfrm>
        <a:off x="6491061" y="4215638"/>
        <a:ext cx="2053089" cy="12747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973FC-0D56-4D00-AA9B-4D942D4B096F}">
      <dsp:nvSpPr>
        <dsp:cNvPr id="0" name=""/>
        <dsp:cNvSpPr/>
      </dsp:nvSpPr>
      <dsp:spPr>
        <a:xfrm>
          <a:off x="7519213" y="4128946"/>
          <a:ext cx="91440" cy="7689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89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CCACC1-DC9A-478C-A5A0-432DCEFE0C3F}">
      <dsp:nvSpPr>
        <dsp:cNvPr id="0" name=""/>
        <dsp:cNvSpPr/>
      </dsp:nvSpPr>
      <dsp:spPr>
        <a:xfrm>
          <a:off x="5949106" y="1680969"/>
          <a:ext cx="1615826" cy="76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042"/>
              </a:lnTo>
              <a:lnTo>
                <a:pt x="1615826" y="524042"/>
              </a:lnTo>
              <a:lnTo>
                <a:pt x="1615826" y="7689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2A6F03-01AE-4511-B0C2-7CE25395DAB9}">
      <dsp:nvSpPr>
        <dsp:cNvPr id="0" name=""/>
        <dsp:cNvSpPr/>
      </dsp:nvSpPr>
      <dsp:spPr>
        <a:xfrm>
          <a:off x="4287559" y="4128946"/>
          <a:ext cx="91440" cy="7689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89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5FDE12-D1E8-4615-B94F-A7D432D4A151}">
      <dsp:nvSpPr>
        <dsp:cNvPr id="0" name=""/>
        <dsp:cNvSpPr/>
      </dsp:nvSpPr>
      <dsp:spPr>
        <a:xfrm>
          <a:off x="4333279" y="1680969"/>
          <a:ext cx="1615826" cy="768986"/>
        </a:xfrm>
        <a:custGeom>
          <a:avLst/>
          <a:gdLst/>
          <a:ahLst/>
          <a:cxnLst/>
          <a:rect l="0" t="0" r="0" b="0"/>
          <a:pathLst>
            <a:path>
              <a:moveTo>
                <a:pt x="1615826" y="0"/>
              </a:moveTo>
              <a:lnTo>
                <a:pt x="1615826" y="524042"/>
              </a:lnTo>
              <a:lnTo>
                <a:pt x="0" y="524042"/>
              </a:lnTo>
              <a:lnTo>
                <a:pt x="0" y="7689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23A47-4CDC-4231-9E4A-9D08F7D049D5}">
      <dsp:nvSpPr>
        <dsp:cNvPr id="0" name=""/>
        <dsp:cNvSpPr/>
      </dsp:nvSpPr>
      <dsp:spPr>
        <a:xfrm>
          <a:off x="3183067" y="1977"/>
          <a:ext cx="5532077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A38C3-5489-4444-B7AA-0A73B25EC0C8}">
      <dsp:nvSpPr>
        <dsp:cNvPr id="0" name=""/>
        <dsp:cNvSpPr/>
      </dsp:nvSpPr>
      <dsp:spPr>
        <a:xfrm>
          <a:off x="3476854" y="281075"/>
          <a:ext cx="5532077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800" b="1" kern="1200" dirty="0"/>
            <a:t>האם פטור על נזק?</a:t>
          </a:r>
        </a:p>
      </dsp:txBody>
      <dsp:txXfrm>
        <a:off x="3526030" y="330251"/>
        <a:ext cx="5433725" cy="1580639"/>
      </dsp:txXfrm>
    </dsp:sp>
    <dsp:sp modelId="{D3BD0D41-EF06-4160-ABDC-D79DC4B9EB94}">
      <dsp:nvSpPr>
        <dsp:cNvPr id="0" name=""/>
        <dsp:cNvSpPr/>
      </dsp:nvSpPr>
      <dsp:spPr>
        <a:xfrm>
          <a:off x="3011239" y="2449955"/>
          <a:ext cx="2644080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54E68-D981-4356-8E84-C0D811DF564B}">
      <dsp:nvSpPr>
        <dsp:cNvPr id="0" name=""/>
        <dsp:cNvSpPr/>
      </dsp:nvSpPr>
      <dsp:spPr>
        <a:xfrm>
          <a:off x="3305026" y="2729053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300" kern="1200" dirty="0"/>
            <a:t>רשות בית דין- כגון מוציא זבלו לרה"ר</a:t>
          </a:r>
        </a:p>
      </dsp:txBody>
      <dsp:txXfrm>
        <a:off x="3354202" y="2778229"/>
        <a:ext cx="2545728" cy="1580639"/>
      </dsp:txXfrm>
    </dsp:sp>
    <dsp:sp modelId="{93B8609F-0C39-4E3E-9D44-5719C1D9D2E1}">
      <dsp:nvSpPr>
        <dsp:cNvPr id="0" name=""/>
        <dsp:cNvSpPr/>
      </dsp:nvSpPr>
      <dsp:spPr>
        <a:xfrm>
          <a:off x="3011239" y="4897933"/>
          <a:ext cx="2644080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0847F-F5CE-4DDB-9A5E-F50C0490EF92}">
      <dsp:nvSpPr>
        <dsp:cNvPr id="0" name=""/>
        <dsp:cNvSpPr/>
      </dsp:nvSpPr>
      <dsp:spPr>
        <a:xfrm>
          <a:off x="3305026" y="5177030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7200" kern="1200" dirty="0"/>
            <a:t>חייב</a:t>
          </a:r>
        </a:p>
      </dsp:txBody>
      <dsp:txXfrm>
        <a:off x="3354202" y="5226206"/>
        <a:ext cx="2545728" cy="1580639"/>
      </dsp:txXfrm>
    </dsp:sp>
    <dsp:sp modelId="{EA154655-243C-4219-9C4A-1A835F69208C}">
      <dsp:nvSpPr>
        <dsp:cNvPr id="0" name=""/>
        <dsp:cNvSpPr/>
      </dsp:nvSpPr>
      <dsp:spPr>
        <a:xfrm>
          <a:off x="6242893" y="2449955"/>
          <a:ext cx="2644080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3DAFA-EA4C-459F-B300-651D1D22D997}">
      <dsp:nvSpPr>
        <dsp:cNvPr id="0" name=""/>
        <dsp:cNvSpPr/>
      </dsp:nvSpPr>
      <dsp:spPr>
        <a:xfrm>
          <a:off x="6536680" y="2729053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300" kern="1200" dirty="0"/>
            <a:t>רשות מצווה- כגון נר חנוכה</a:t>
          </a:r>
        </a:p>
      </dsp:txBody>
      <dsp:txXfrm>
        <a:off x="6585856" y="2778229"/>
        <a:ext cx="2545728" cy="1580639"/>
      </dsp:txXfrm>
    </dsp:sp>
    <dsp:sp modelId="{C24C8CFA-0C3D-4C84-80EF-36797D45E085}">
      <dsp:nvSpPr>
        <dsp:cNvPr id="0" name=""/>
        <dsp:cNvSpPr/>
      </dsp:nvSpPr>
      <dsp:spPr>
        <a:xfrm>
          <a:off x="6242893" y="4897933"/>
          <a:ext cx="2644080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D5083-0989-4F0F-8281-26D98812496D}">
      <dsp:nvSpPr>
        <dsp:cNvPr id="0" name=""/>
        <dsp:cNvSpPr/>
      </dsp:nvSpPr>
      <dsp:spPr>
        <a:xfrm>
          <a:off x="6536680" y="5177030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7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פטור</a:t>
          </a:r>
        </a:p>
      </dsp:txBody>
      <dsp:txXfrm>
        <a:off x="6585856" y="5226206"/>
        <a:ext cx="2545728" cy="15806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957DC-286F-42F4-AA25-647350351F89}">
      <dsp:nvSpPr>
        <dsp:cNvPr id="0" name=""/>
        <dsp:cNvSpPr/>
      </dsp:nvSpPr>
      <dsp:spPr>
        <a:xfrm>
          <a:off x="8123571" y="4128946"/>
          <a:ext cx="91440" cy="7689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89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C5D67-613A-4354-850E-31D4D5C8047B}">
      <dsp:nvSpPr>
        <dsp:cNvPr id="0" name=""/>
        <dsp:cNvSpPr/>
      </dsp:nvSpPr>
      <dsp:spPr>
        <a:xfrm>
          <a:off x="5981007" y="1680969"/>
          <a:ext cx="2188283" cy="76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042"/>
              </a:lnTo>
              <a:lnTo>
                <a:pt x="2188283" y="524042"/>
              </a:lnTo>
              <a:lnTo>
                <a:pt x="2188283" y="7689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68B75-B07F-4A4B-A9B6-F361EFFAEB23}">
      <dsp:nvSpPr>
        <dsp:cNvPr id="0" name=""/>
        <dsp:cNvSpPr/>
      </dsp:nvSpPr>
      <dsp:spPr>
        <a:xfrm>
          <a:off x="3493291" y="4128946"/>
          <a:ext cx="91440" cy="7689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89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736008-EB6D-4DDF-AA43-819538293FFE}">
      <dsp:nvSpPr>
        <dsp:cNvPr id="0" name=""/>
        <dsp:cNvSpPr/>
      </dsp:nvSpPr>
      <dsp:spPr>
        <a:xfrm>
          <a:off x="3539011" y="1680969"/>
          <a:ext cx="2441996" cy="768986"/>
        </a:xfrm>
        <a:custGeom>
          <a:avLst/>
          <a:gdLst/>
          <a:ahLst/>
          <a:cxnLst/>
          <a:rect l="0" t="0" r="0" b="0"/>
          <a:pathLst>
            <a:path>
              <a:moveTo>
                <a:pt x="2441996" y="0"/>
              </a:moveTo>
              <a:lnTo>
                <a:pt x="2441996" y="524042"/>
              </a:lnTo>
              <a:lnTo>
                <a:pt x="0" y="524042"/>
              </a:lnTo>
              <a:lnTo>
                <a:pt x="0" y="7689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ACB18D-06FD-4562-9A1E-3BBCC24B8F51}">
      <dsp:nvSpPr>
        <dsp:cNvPr id="0" name=""/>
        <dsp:cNvSpPr/>
      </dsp:nvSpPr>
      <dsp:spPr>
        <a:xfrm>
          <a:off x="3140524" y="1977"/>
          <a:ext cx="5680965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7CC5E-1A4F-4C5D-8251-6E0A1A07A806}">
      <dsp:nvSpPr>
        <dsp:cNvPr id="0" name=""/>
        <dsp:cNvSpPr/>
      </dsp:nvSpPr>
      <dsp:spPr>
        <a:xfrm>
          <a:off x="3434311" y="281075"/>
          <a:ext cx="5680965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b="1" kern="1200" dirty="0">
              <a:solidFill>
                <a:srgbClr val="FF0000"/>
              </a:solidFill>
            </a:rPr>
            <a:t>האם חייב על נזק שזבלו גרם ברשות הרבים?</a:t>
          </a:r>
        </a:p>
      </dsp:txBody>
      <dsp:txXfrm>
        <a:off x="3483487" y="330251"/>
        <a:ext cx="5582613" cy="1580639"/>
      </dsp:txXfrm>
    </dsp:sp>
    <dsp:sp modelId="{F6401D1B-EE1D-4FEA-8544-8EE3DDE051F3}">
      <dsp:nvSpPr>
        <dsp:cNvPr id="0" name=""/>
        <dsp:cNvSpPr/>
      </dsp:nvSpPr>
      <dsp:spPr>
        <a:xfrm>
          <a:off x="1644514" y="2449955"/>
          <a:ext cx="3788993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FC39D-1585-41D3-B7D3-CB5880533BAC}">
      <dsp:nvSpPr>
        <dsp:cNvPr id="0" name=""/>
        <dsp:cNvSpPr/>
      </dsp:nvSpPr>
      <dsp:spPr>
        <a:xfrm>
          <a:off x="1938300" y="2729053"/>
          <a:ext cx="3788993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שלא בשעת הוצאת זבלים</a:t>
          </a:r>
        </a:p>
      </dsp:txBody>
      <dsp:txXfrm>
        <a:off x="1987476" y="2778229"/>
        <a:ext cx="3690641" cy="1580639"/>
      </dsp:txXfrm>
    </dsp:sp>
    <dsp:sp modelId="{1A61FFDA-E8E6-412D-8ECE-FF2B7499D7D3}">
      <dsp:nvSpPr>
        <dsp:cNvPr id="0" name=""/>
        <dsp:cNvSpPr/>
      </dsp:nvSpPr>
      <dsp:spPr>
        <a:xfrm>
          <a:off x="1580712" y="4897933"/>
          <a:ext cx="3916597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3AE68-89D4-41D8-9A38-322069C51193}">
      <dsp:nvSpPr>
        <dsp:cNvPr id="0" name=""/>
        <dsp:cNvSpPr/>
      </dsp:nvSpPr>
      <dsp:spPr>
        <a:xfrm>
          <a:off x="1874499" y="5177030"/>
          <a:ext cx="3916597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6500" kern="1200" dirty="0"/>
            <a:t>חייב</a:t>
          </a:r>
        </a:p>
      </dsp:txBody>
      <dsp:txXfrm>
        <a:off x="1923675" y="5226206"/>
        <a:ext cx="3818245" cy="1580639"/>
      </dsp:txXfrm>
    </dsp:sp>
    <dsp:sp modelId="{2F6A9857-E51B-45E2-BF0D-A151EF9440FE}">
      <dsp:nvSpPr>
        <dsp:cNvPr id="0" name=""/>
        <dsp:cNvSpPr/>
      </dsp:nvSpPr>
      <dsp:spPr>
        <a:xfrm>
          <a:off x="6021081" y="2449955"/>
          <a:ext cx="4296419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816C1-DC77-4687-9620-FA3BF46E0655}">
      <dsp:nvSpPr>
        <dsp:cNvPr id="0" name=""/>
        <dsp:cNvSpPr/>
      </dsp:nvSpPr>
      <dsp:spPr>
        <a:xfrm>
          <a:off x="6314868" y="2729053"/>
          <a:ext cx="4296419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b="1" kern="1200" dirty="0"/>
            <a:t>בשעת הוצאת זבלים </a:t>
          </a:r>
        </a:p>
      </dsp:txBody>
      <dsp:txXfrm>
        <a:off x="6364044" y="2778229"/>
        <a:ext cx="4198067" cy="1580639"/>
      </dsp:txXfrm>
    </dsp:sp>
    <dsp:sp modelId="{31B39FF2-FEE7-4685-8817-8FB9110E8E77}">
      <dsp:nvSpPr>
        <dsp:cNvPr id="0" name=""/>
        <dsp:cNvSpPr/>
      </dsp:nvSpPr>
      <dsp:spPr>
        <a:xfrm>
          <a:off x="6553586" y="4897933"/>
          <a:ext cx="3231410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EB157-590B-4EA9-8DC2-D3F6B41CEF61}">
      <dsp:nvSpPr>
        <dsp:cNvPr id="0" name=""/>
        <dsp:cNvSpPr/>
      </dsp:nvSpPr>
      <dsp:spPr>
        <a:xfrm>
          <a:off x="6847372" y="5177030"/>
          <a:ext cx="323141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6500" kern="1200"/>
            <a:t>פטור</a:t>
          </a:r>
          <a:endParaRPr lang="he-IL" sz="6500" kern="1200" dirty="0"/>
        </a:p>
      </dsp:txBody>
      <dsp:txXfrm>
        <a:off x="6896548" y="5226206"/>
        <a:ext cx="3133058" cy="15806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2270D-9FD5-4B0E-912F-2EDF9A63D172}">
      <dsp:nvSpPr>
        <dsp:cNvPr id="0" name=""/>
        <dsp:cNvSpPr/>
      </dsp:nvSpPr>
      <dsp:spPr>
        <a:xfrm>
          <a:off x="8291402" y="4846123"/>
          <a:ext cx="91440" cy="5664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64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5E18D-3F86-4D24-8BC0-834D18A48F51}">
      <dsp:nvSpPr>
        <dsp:cNvPr id="0" name=""/>
        <dsp:cNvSpPr/>
      </dsp:nvSpPr>
      <dsp:spPr>
        <a:xfrm>
          <a:off x="8291402" y="3043003"/>
          <a:ext cx="91440" cy="5664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64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ADDB6-B76B-4E62-B00D-09B74BFD195B}">
      <dsp:nvSpPr>
        <dsp:cNvPr id="0" name=""/>
        <dsp:cNvSpPr/>
      </dsp:nvSpPr>
      <dsp:spPr>
        <a:xfrm>
          <a:off x="6434631" y="1239883"/>
          <a:ext cx="1902490" cy="566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996"/>
              </a:lnTo>
              <a:lnTo>
                <a:pt x="1902490" y="385996"/>
              </a:lnTo>
              <a:lnTo>
                <a:pt x="1902490" y="5664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415151-2024-4DD2-8F65-904163A249D1}">
      <dsp:nvSpPr>
        <dsp:cNvPr id="0" name=""/>
        <dsp:cNvSpPr/>
      </dsp:nvSpPr>
      <dsp:spPr>
        <a:xfrm>
          <a:off x="4486421" y="4846123"/>
          <a:ext cx="91440" cy="5664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64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C16F3-F53C-4758-B472-CC2B0E5E3250}">
      <dsp:nvSpPr>
        <dsp:cNvPr id="0" name=""/>
        <dsp:cNvSpPr/>
      </dsp:nvSpPr>
      <dsp:spPr>
        <a:xfrm>
          <a:off x="4486421" y="3043003"/>
          <a:ext cx="91440" cy="5664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64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C1305-4C58-4AC3-8D21-3368AA2149CB}">
      <dsp:nvSpPr>
        <dsp:cNvPr id="0" name=""/>
        <dsp:cNvSpPr/>
      </dsp:nvSpPr>
      <dsp:spPr>
        <a:xfrm>
          <a:off x="4532141" y="1239883"/>
          <a:ext cx="1902490" cy="566416"/>
        </a:xfrm>
        <a:custGeom>
          <a:avLst/>
          <a:gdLst/>
          <a:ahLst/>
          <a:cxnLst/>
          <a:rect l="0" t="0" r="0" b="0"/>
          <a:pathLst>
            <a:path>
              <a:moveTo>
                <a:pt x="1902490" y="0"/>
              </a:moveTo>
              <a:lnTo>
                <a:pt x="1902490" y="385996"/>
              </a:lnTo>
              <a:lnTo>
                <a:pt x="0" y="385996"/>
              </a:lnTo>
              <a:lnTo>
                <a:pt x="0" y="5664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D47FC-F277-4533-8241-60011D42F295}">
      <dsp:nvSpPr>
        <dsp:cNvPr id="0" name=""/>
        <dsp:cNvSpPr/>
      </dsp:nvSpPr>
      <dsp:spPr>
        <a:xfrm>
          <a:off x="4111313" y="3179"/>
          <a:ext cx="4646636" cy="1236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3BF14-1813-4CA5-814B-4D6ED1F064B6}">
      <dsp:nvSpPr>
        <dsp:cNvPr id="0" name=""/>
        <dsp:cNvSpPr/>
      </dsp:nvSpPr>
      <dsp:spPr>
        <a:xfrm>
          <a:off x="4327709" y="208755"/>
          <a:ext cx="4646636" cy="1236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b="1" kern="1200" dirty="0"/>
            <a:t>מה מותר להוציא לרה"ר?</a:t>
          </a:r>
        </a:p>
      </dsp:txBody>
      <dsp:txXfrm>
        <a:off x="4363931" y="244977"/>
        <a:ext cx="4574192" cy="1164259"/>
      </dsp:txXfrm>
    </dsp:sp>
    <dsp:sp modelId="{1DC1BFFA-31C0-44BD-AD22-81BBDFB562A9}">
      <dsp:nvSpPr>
        <dsp:cNvPr id="0" name=""/>
        <dsp:cNvSpPr/>
      </dsp:nvSpPr>
      <dsp:spPr>
        <a:xfrm>
          <a:off x="3558358" y="1806299"/>
          <a:ext cx="1947564" cy="1236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8D57E-F9E6-48BB-A349-7F6516320A4D}">
      <dsp:nvSpPr>
        <dsp:cNvPr id="0" name=""/>
        <dsp:cNvSpPr/>
      </dsp:nvSpPr>
      <dsp:spPr>
        <a:xfrm>
          <a:off x="3774754" y="2011876"/>
          <a:ext cx="1947564" cy="1236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זבל</a:t>
          </a:r>
        </a:p>
      </dsp:txBody>
      <dsp:txXfrm>
        <a:off x="3810976" y="2048098"/>
        <a:ext cx="1875120" cy="1164259"/>
      </dsp:txXfrm>
    </dsp:sp>
    <dsp:sp modelId="{87E7A3EC-216C-4556-A378-1CF9C504D379}">
      <dsp:nvSpPr>
        <dsp:cNvPr id="0" name=""/>
        <dsp:cNvSpPr/>
      </dsp:nvSpPr>
      <dsp:spPr>
        <a:xfrm>
          <a:off x="3558358" y="3609420"/>
          <a:ext cx="1947564" cy="1236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F88B3-54E4-467C-996C-6F9A566EF6BA}">
      <dsp:nvSpPr>
        <dsp:cNvPr id="0" name=""/>
        <dsp:cNvSpPr/>
      </dsp:nvSpPr>
      <dsp:spPr>
        <a:xfrm>
          <a:off x="3774754" y="3814996"/>
          <a:ext cx="1947564" cy="1236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מותר</a:t>
          </a:r>
        </a:p>
      </dsp:txBody>
      <dsp:txXfrm>
        <a:off x="3810976" y="3851218"/>
        <a:ext cx="1875120" cy="1164259"/>
      </dsp:txXfrm>
    </dsp:sp>
    <dsp:sp modelId="{86D6D104-BBFF-4788-9309-C479F29D2B97}">
      <dsp:nvSpPr>
        <dsp:cNvPr id="0" name=""/>
        <dsp:cNvSpPr/>
      </dsp:nvSpPr>
      <dsp:spPr>
        <a:xfrm>
          <a:off x="2399216" y="5412540"/>
          <a:ext cx="4265848" cy="1236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D461F-2117-499D-9D23-03EC547705E6}">
      <dsp:nvSpPr>
        <dsp:cNvPr id="0" name=""/>
        <dsp:cNvSpPr/>
      </dsp:nvSpPr>
      <dsp:spPr>
        <a:xfrm>
          <a:off x="2615612" y="5618116"/>
          <a:ext cx="4265848" cy="1236703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כי הוא נמעך ולא מחליקים עליו</a:t>
          </a:r>
        </a:p>
      </dsp:txBody>
      <dsp:txXfrm>
        <a:off x="2651834" y="5654338"/>
        <a:ext cx="4193404" cy="1164259"/>
      </dsp:txXfrm>
    </dsp:sp>
    <dsp:sp modelId="{1DE3E21D-66A0-4104-8425-EEF5984E6302}">
      <dsp:nvSpPr>
        <dsp:cNvPr id="0" name=""/>
        <dsp:cNvSpPr/>
      </dsp:nvSpPr>
      <dsp:spPr>
        <a:xfrm>
          <a:off x="7363339" y="1806299"/>
          <a:ext cx="1947564" cy="1236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7966F-2207-4C44-92CC-41D27C389BCB}">
      <dsp:nvSpPr>
        <dsp:cNvPr id="0" name=""/>
        <dsp:cNvSpPr/>
      </dsp:nvSpPr>
      <dsp:spPr>
        <a:xfrm>
          <a:off x="7579736" y="2011876"/>
          <a:ext cx="1947564" cy="1236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b="1" kern="1200" dirty="0"/>
            <a:t>תבן וקש</a:t>
          </a:r>
        </a:p>
      </dsp:txBody>
      <dsp:txXfrm>
        <a:off x="7615958" y="2048098"/>
        <a:ext cx="1875120" cy="1164259"/>
      </dsp:txXfrm>
    </dsp:sp>
    <dsp:sp modelId="{69948E4C-3892-4633-AF25-8E39673D1A29}">
      <dsp:nvSpPr>
        <dsp:cNvPr id="0" name=""/>
        <dsp:cNvSpPr/>
      </dsp:nvSpPr>
      <dsp:spPr>
        <a:xfrm>
          <a:off x="7363339" y="3609420"/>
          <a:ext cx="1947564" cy="1236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2F1BA-BF73-45B5-B635-7E1F924EFC7D}">
      <dsp:nvSpPr>
        <dsp:cNvPr id="0" name=""/>
        <dsp:cNvSpPr/>
      </dsp:nvSpPr>
      <dsp:spPr>
        <a:xfrm>
          <a:off x="7579736" y="3814996"/>
          <a:ext cx="1947564" cy="1236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אסור</a:t>
          </a:r>
        </a:p>
      </dsp:txBody>
      <dsp:txXfrm>
        <a:off x="7615958" y="3851218"/>
        <a:ext cx="1875120" cy="1164259"/>
      </dsp:txXfrm>
    </dsp:sp>
    <dsp:sp modelId="{2BFCD6B3-0A2F-4361-9854-DBB335FE951F}">
      <dsp:nvSpPr>
        <dsp:cNvPr id="0" name=""/>
        <dsp:cNvSpPr/>
      </dsp:nvSpPr>
      <dsp:spPr>
        <a:xfrm>
          <a:off x="7097857" y="5412540"/>
          <a:ext cx="2478529" cy="1236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D66A3-D4C6-433A-A88D-792AD6E3AC34}">
      <dsp:nvSpPr>
        <dsp:cNvPr id="0" name=""/>
        <dsp:cNvSpPr/>
      </dsp:nvSpPr>
      <dsp:spPr>
        <a:xfrm>
          <a:off x="7314253" y="5618116"/>
          <a:ext cx="2478529" cy="1236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כי הם מחליקים</a:t>
          </a:r>
        </a:p>
      </dsp:txBody>
      <dsp:txXfrm>
        <a:off x="7350475" y="5654338"/>
        <a:ext cx="2406085" cy="11642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055EF-1CB7-41C6-9F2F-29F717DA3B74}">
      <dsp:nvSpPr>
        <dsp:cNvPr id="0" name=""/>
        <dsp:cNvSpPr/>
      </dsp:nvSpPr>
      <dsp:spPr>
        <a:xfrm>
          <a:off x="7002780" y="4267183"/>
          <a:ext cx="91440" cy="4986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6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E8220-08B9-4E39-9F93-3A8DC4888C8A}">
      <dsp:nvSpPr>
        <dsp:cNvPr id="0" name=""/>
        <dsp:cNvSpPr/>
      </dsp:nvSpPr>
      <dsp:spPr>
        <a:xfrm>
          <a:off x="7002780" y="2679842"/>
          <a:ext cx="91440" cy="4986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6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84115-42DD-4D84-8B9D-17BD0FED34D4}">
      <dsp:nvSpPr>
        <dsp:cNvPr id="0" name=""/>
        <dsp:cNvSpPr/>
      </dsp:nvSpPr>
      <dsp:spPr>
        <a:xfrm>
          <a:off x="6000750" y="1092500"/>
          <a:ext cx="1047749" cy="498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804"/>
              </a:lnTo>
              <a:lnTo>
                <a:pt x="1047749" y="339804"/>
              </a:lnTo>
              <a:lnTo>
                <a:pt x="1047749" y="4986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571FB-895D-46AC-85B0-EDB1D2C3099A}">
      <dsp:nvSpPr>
        <dsp:cNvPr id="0" name=""/>
        <dsp:cNvSpPr/>
      </dsp:nvSpPr>
      <dsp:spPr>
        <a:xfrm>
          <a:off x="4907280" y="4267183"/>
          <a:ext cx="91440" cy="4986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6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C1C110-BBDE-4D02-BECE-9543F0F9FCBD}">
      <dsp:nvSpPr>
        <dsp:cNvPr id="0" name=""/>
        <dsp:cNvSpPr/>
      </dsp:nvSpPr>
      <dsp:spPr>
        <a:xfrm>
          <a:off x="4907280" y="2679842"/>
          <a:ext cx="91440" cy="4986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6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87A0F9-8820-49BE-AFE7-4313001F746F}">
      <dsp:nvSpPr>
        <dsp:cNvPr id="0" name=""/>
        <dsp:cNvSpPr/>
      </dsp:nvSpPr>
      <dsp:spPr>
        <a:xfrm>
          <a:off x="4953000" y="1092500"/>
          <a:ext cx="1047750" cy="498633"/>
        </a:xfrm>
        <a:custGeom>
          <a:avLst/>
          <a:gdLst/>
          <a:ahLst/>
          <a:cxnLst/>
          <a:rect l="0" t="0" r="0" b="0"/>
          <a:pathLst>
            <a:path>
              <a:moveTo>
                <a:pt x="1047750" y="0"/>
              </a:moveTo>
              <a:lnTo>
                <a:pt x="1047750" y="339804"/>
              </a:lnTo>
              <a:lnTo>
                <a:pt x="0" y="339804"/>
              </a:lnTo>
              <a:lnTo>
                <a:pt x="0" y="4986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211E08-FAF4-447C-BEA5-2FA4024E2D5E}">
      <dsp:nvSpPr>
        <dsp:cNvPr id="0" name=""/>
        <dsp:cNvSpPr/>
      </dsp:nvSpPr>
      <dsp:spPr>
        <a:xfrm>
          <a:off x="5143500" y="3793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EACED-F7A9-4E4B-ABC1-D3C5925072FB}">
      <dsp:nvSpPr>
        <dsp:cNvPr id="0" name=""/>
        <dsp:cNvSpPr/>
      </dsp:nvSpPr>
      <dsp:spPr>
        <a:xfrm>
          <a:off x="5334000" y="184768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/>
            <a:t>מתי מדובר?</a:t>
          </a:r>
        </a:p>
      </dsp:txBody>
      <dsp:txXfrm>
        <a:off x="5365887" y="216655"/>
        <a:ext cx="1650725" cy="1024933"/>
      </dsp:txXfrm>
    </dsp:sp>
    <dsp:sp modelId="{09C0B2E2-0031-4963-83CB-8EC855367605}">
      <dsp:nvSpPr>
        <dsp:cNvPr id="0" name=""/>
        <dsp:cNvSpPr/>
      </dsp:nvSpPr>
      <dsp:spPr>
        <a:xfrm>
          <a:off x="4095750" y="1591134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6ED24-9235-4B9C-AAD4-0DDD770C60A2}">
      <dsp:nvSpPr>
        <dsp:cNvPr id="0" name=""/>
        <dsp:cNvSpPr/>
      </dsp:nvSpPr>
      <dsp:spPr>
        <a:xfrm>
          <a:off x="4286250" y="1772109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b="1" kern="1200" dirty="0"/>
            <a:t>רב אשי</a:t>
          </a:r>
        </a:p>
      </dsp:txBody>
      <dsp:txXfrm>
        <a:off x="4318137" y="1803996"/>
        <a:ext cx="1650725" cy="1024933"/>
      </dsp:txXfrm>
    </dsp:sp>
    <dsp:sp modelId="{2A14CC40-AC31-4165-B2CA-56DD1EC1D111}">
      <dsp:nvSpPr>
        <dsp:cNvPr id="0" name=""/>
        <dsp:cNvSpPr/>
      </dsp:nvSpPr>
      <dsp:spPr>
        <a:xfrm>
          <a:off x="4095750" y="3178475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9BD3B-61E7-4980-B2FC-9054D3C42C87}">
      <dsp:nvSpPr>
        <dsp:cNvPr id="0" name=""/>
        <dsp:cNvSpPr/>
      </dsp:nvSpPr>
      <dsp:spPr>
        <a:xfrm>
          <a:off x="4286250" y="3359450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b="1" kern="1200" dirty="0"/>
            <a:t>המשנה מדברת אפילו בשעת הוצאת זבלים</a:t>
          </a:r>
        </a:p>
      </dsp:txBody>
      <dsp:txXfrm>
        <a:off x="4318137" y="3391337"/>
        <a:ext cx="1650725" cy="1024933"/>
      </dsp:txXfrm>
    </dsp:sp>
    <dsp:sp modelId="{7CD4D10C-EBA4-4C36-A2FE-E510A3C58726}">
      <dsp:nvSpPr>
        <dsp:cNvPr id="0" name=""/>
        <dsp:cNvSpPr/>
      </dsp:nvSpPr>
      <dsp:spPr>
        <a:xfrm>
          <a:off x="4095750" y="4765817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BBF62-E9C5-4E5D-AD73-5665B7827410}">
      <dsp:nvSpPr>
        <dsp:cNvPr id="0" name=""/>
        <dsp:cNvSpPr/>
      </dsp:nvSpPr>
      <dsp:spPr>
        <a:xfrm>
          <a:off x="4286250" y="4946792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b="1" kern="1200" dirty="0"/>
            <a:t>ויש לאסור כי מדובר בתבן וקש שהם מחליקים</a:t>
          </a:r>
        </a:p>
      </dsp:txBody>
      <dsp:txXfrm>
        <a:off x="4318137" y="4978679"/>
        <a:ext cx="1650725" cy="1024933"/>
      </dsp:txXfrm>
    </dsp:sp>
    <dsp:sp modelId="{B58C0D99-4A3D-4C35-B3F1-52E1CFA041D9}">
      <dsp:nvSpPr>
        <dsp:cNvPr id="0" name=""/>
        <dsp:cNvSpPr/>
      </dsp:nvSpPr>
      <dsp:spPr>
        <a:xfrm>
          <a:off x="6191250" y="1591134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91E79-5929-4917-BF9E-115129F810BA}">
      <dsp:nvSpPr>
        <dsp:cNvPr id="0" name=""/>
        <dsp:cNvSpPr/>
      </dsp:nvSpPr>
      <dsp:spPr>
        <a:xfrm>
          <a:off x="6381750" y="1772109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b="1" kern="1200" dirty="0"/>
            <a:t>רב נחמן</a:t>
          </a:r>
        </a:p>
      </dsp:txBody>
      <dsp:txXfrm>
        <a:off x="6413637" y="1803996"/>
        <a:ext cx="1650725" cy="1024933"/>
      </dsp:txXfrm>
    </dsp:sp>
    <dsp:sp modelId="{D2F71F35-04FA-4F84-877C-E3918F00577F}">
      <dsp:nvSpPr>
        <dsp:cNvPr id="0" name=""/>
        <dsp:cNvSpPr/>
      </dsp:nvSpPr>
      <dsp:spPr>
        <a:xfrm>
          <a:off x="6191250" y="3178475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3ED07-FAAF-480F-8E68-B27E3F867C81}">
      <dsp:nvSpPr>
        <dsp:cNvPr id="0" name=""/>
        <dsp:cNvSpPr/>
      </dsp:nvSpPr>
      <dsp:spPr>
        <a:xfrm>
          <a:off x="6381750" y="3359450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b="1" kern="1200" dirty="0"/>
            <a:t>המשנה מדברת דווקא שלא בשעת הוצאת זבלים</a:t>
          </a:r>
        </a:p>
      </dsp:txBody>
      <dsp:txXfrm>
        <a:off x="6413637" y="3391337"/>
        <a:ext cx="1650725" cy="1024933"/>
      </dsp:txXfrm>
    </dsp:sp>
    <dsp:sp modelId="{D6C5D3E6-7BDF-4EEA-B572-4C3D40F8DDA3}">
      <dsp:nvSpPr>
        <dsp:cNvPr id="0" name=""/>
        <dsp:cNvSpPr/>
      </dsp:nvSpPr>
      <dsp:spPr>
        <a:xfrm>
          <a:off x="6191250" y="4765817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AB854-E010-45C2-B41E-A60AB8086CB3}">
      <dsp:nvSpPr>
        <dsp:cNvPr id="0" name=""/>
        <dsp:cNvSpPr/>
      </dsp:nvSpPr>
      <dsp:spPr>
        <a:xfrm>
          <a:off x="6381750" y="4946792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b="1" kern="1200" dirty="0"/>
            <a:t>ולכן יש לחייב אותו אף </a:t>
          </a:r>
          <a:r>
            <a:rPr lang="he-IL" sz="1700" b="1" kern="1200" dirty="0" err="1"/>
            <a:t>לר</a:t>
          </a:r>
          <a:r>
            <a:rPr lang="he-IL" sz="1700" b="1" kern="1200" dirty="0"/>
            <a:t>' יהודה</a:t>
          </a:r>
        </a:p>
      </dsp:txBody>
      <dsp:txXfrm>
        <a:off x="6413637" y="4978679"/>
        <a:ext cx="1650725" cy="1024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4D8A-4D26-4302-AFAB-67D016665729}" type="datetimeFigureOut">
              <a:rPr lang="he-IL" smtClean="0"/>
              <a:t>ז' כסלו 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BB16-3140-4020-B142-42F353ECC3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583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4D8A-4D26-4302-AFAB-67D016665729}" type="datetimeFigureOut">
              <a:rPr lang="he-IL" smtClean="0"/>
              <a:t>ז' כסלו 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BB16-3140-4020-B142-42F353ECC3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763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4D8A-4D26-4302-AFAB-67D016665729}" type="datetimeFigureOut">
              <a:rPr lang="he-IL" smtClean="0"/>
              <a:t>ז' כסלו 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BB16-3140-4020-B142-42F353ECC3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666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4D8A-4D26-4302-AFAB-67D016665729}" type="datetimeFigureOut">
              <a:rPr lang="he-IL" smtClean="0"/>
              <a:t>ז' כסלו 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BB16-3140-4020-B142-42F353ECC3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611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4D8A-4D26-4302-AFAB-67D016665729}" type="datetimeFigureOut">
              <a:rPr lang="he-IL" smtClean="0"/>
              <a:t>ז' כסלו 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BB16-3140-4020-B142-42F353ECC3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128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4D8A-4D26-4302-AFAB-67D016665729}" type="datetimeFigureOut">
              <a:rPr lang="he-IL" smtClean="0"/>
              <a:t>ז' כסלו 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BB16-3140-4020-B142-42F353ECC3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428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4D8A-4D26-4302-AFAB-67D016665729}" type="datetimeFigureOut">
              <a:rPr lang="he-IL" smtClean="0"/>
              <a:t>ז' כסלו 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BB16-3140-4020-B142-42F353ECC3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649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4D8A-4D26-4302-AFAB-67D016665729}" type="datetimeFigureOut">
              <a:rPr lang="he-IL" smtClean="0"/>
              <a:t>ז' כסלו 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BB16-3140-4020-B142-42F353ECC3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8574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4D8A-4D26-4302-AFAB-67D016665729}" type="datetimeFigureOut">
              <a:rPr lang="he-IL" smtClean="0"/>
              <a:t>ז' כסלו 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BB16-3140-4020-B142-42F353ECC3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995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4D8A-4D26-4302-AFAB-67D016665729}" type="datetimeFigureOut">
              <a:rPr lang="he-IL" smtClean="0"/>
              <a:t>ז' כסלו 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BB16-3140-4020-B142-42F353ECC3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169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4D8A-4D26-4302-AFAB-67D016665729}" type="datetimeFigureOut">
              <a:rPr lang="he-IL" smtClean="0"/>
              <a:t>ז' כסלו 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BB16-3140-4020-B142-42F353ECC3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357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94D8A-4D26-4302-AFAB-67D016665729}" type="datetimeFigureOut">
              <a:rPr lang="he-IL" smtClean="0"/>
              <a:t>ז' כסלו 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5BB16-3140-4020-B142-42F353ECC3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500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4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941135" y="1122364"/>
            <a:ext cx="9144000" cy="2387600"/>
          </a:xfrm>
        </p:spPr>
        <p:txBody>
          <a:bodyPr>
            <a:normAutofit/>
          </a:bodyPr>
          <a:lstStyle/>
          <a:p>
            <a:r>
              <a:rPr lang="he-IL" sz="8000" b="1" dirty="0"/>
              <a:t>סוגיית </a:t>
            </a:r>
            <a:br>
              <a:rPr lang="he-IL" sz="8000" b="1" dirty="0"/>
            </a:br>
            <a:r>
              <a:rPr lang="he-IL" sz="8000" b="1" dirty="0"/>
              <a:t>"המוציא את תבנו"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760381" y="3953521"/>
            <a:ext cx="9144000" cy="1655762"/>
          </a:xfrm>
        </p:spPr>
        <p:txBody>
          <a:bodyPr/>
          <a:lstStyle/>
          <a:p>
            <a:r>
              <a:rPr lang="he-IL" b="1" dirty="0"/>
              <a:t>מסכת בבא קמא דף ל עמוד א</a:t>
            </a:r>
          </a:p>
          <a:p>
            <a:endParaRPr lang="he-IL" b="1" dirty="0"/>
          </a:p>
          <a:p>
            <a:r>
              <a:rPr lang="he-IL" b="1" dirty="0"/>
              <a:t>כתב: דניאל קינד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76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23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he-IL" sz="7200" b="1" dirty="0">
                <a:latin typeface="David" panose="020E0502060401010101" pitchFamily="34" charset="-79"/>
                <a:cs typeface="David" panose="020E0502060401010101" pitchFamily="34" charset="-79"/>
              </a:rPr>
              <a:t>מסקנת ביניים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>
            <a:normAutofit fontScale="77500" lnSpcReduction="20000"/>
          </a:bodyPr>
          <a:lstStyle/>
          <a:p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ר' יהודה:</a:t>
            </a:r>
          </a:p>
          <a:p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א. מתיר להוציא זבלים לרשות הרבים</a:t>
            </a:r>
          </a:p>
          <a:p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ב. אין פטור למי שהזיק ע"י הזבל שלו</a:t>
            </a:r>
          </a:p>
          <a:p>
            <a:pPr marL="0" indent="0">
              <a:buNone/>
            </a:pPr>
            <a:endParaRPr lang="he-IL" sz="6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6000" b="1" dirty="0">
                <a:latin typeface="David" panose="020E0502060401010101" pitchFamily="34" charset="-79"/>
                <a:cs typeface="David" panose="020E0502060401010101" pitchFamily="34" charset="-79"/>
              </a:rPr>
              <a:t>תוספות </a:t>
            </a:r>
            <a:r>
              <a:rPr lang="he-IL" sz="6000" b="1" dirty="0" err="1">
                <a:latin typeface="David" panose="020E0502060401010101" pitchFamily="34" charset="-79"/>
                <a:cs typeface="David" panose="020E0502060401010101" pitchFamily="34" charset="-79"/>
              </a:rPr>
              <a:t>הרא"ש</a:t>
            </a:r>
            <a:r>
              <a:rPr lang="he-IL" sz="6000" b="1" dirty="0">
                <a:latin typeface="David" panose="020E0502060401010101" pitchFamily="34" charset="-79"/>
                <a:cs typeface="David" panose="020E0502060401010101" pitchFamily="34" charset="-79"/>
              </a:rPr>
              <a:t> מסכת בבא מציעא דף </a:t>
            </a:r>
            <a:r>
              <a:rPr lang="he-IL" sz="6000" b="1" dirty="0" err="1">
                <a:latin typeface="David" panose="020E0502060401010101" pitchFamily="34" charset="-79"/>
                <a:cs typeface="David" panose="020E0502060401010101" pitchFamily="34" charset="-79"/>
              </a:rPr>
              <a:t>קיח</a:t>
            </a:r>
            <a:r>
              <a:rPr lang="he-IL" sz="6000" b="1" dirty="0">
                <a:latin typeface="David" panose="020E0502060401010101" pitchFamily="34" charset="-79"/>
                <a:cs typeface="David" panose="020E0502060401010101" pitchFamily="34" charset="-79"/>
              </a:rPr>
              <a:t> עמוד ב:</a:t>
            </a:r>
          </a:p>
          <a:p>
            <a:pPr marL="0" indent="0">
              <a:buNone/>
            </a:pPr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6000" dirty="0" err="1">
                <a:latin typeface="David" panose="020E0502060401010101" pitchFamily="34" charset="-79"/>
                <a:cs typeface="David" panose="020E0502060401010101" pitchFamily="34" charset="-79"/>
              </a:rPr>
              <a:t>סלקא</a:t>
            </a:r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 דעתך </a:t>
            </a:r>
            <a:r>
              <a:rPr lang="he-IL" sz="6000" dirty="0" err="1">
                <a:latin typeface="David" panose="020E0502060401010101" pitchFamily="34" charset="-79"/>
                <a:cs typeface="David" panose="020E0502060401010101" pitchFamily="34" charset="-79"/>
              </a:rPr>
              <a:t>דתנאי</a:t>
            </a:r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 יהושע מהני לפטור מן ההיזק,</a:t>
            </a:r>
          </a:p>
          <a:p>
            <a:pPr marL="0" indent="0">
              <a:buNone/>
            </a:pPr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 ומשני מודה רבי יהודה שאם הזיק משלם מה שהזיק </a:t>
            </a:r>
          </a:p>
          <a:p>
            <a:pPr marL="0" indent="0">
              <a:buNone/>
            </a:pPr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 ותנאי היה להתיר הוצאת זבלים ולא לפטרו אם יזיק"  </a:t>
            </a:r>
          </a:p>
        </p:txBody>
      </p:sp>
    </p:spTree>
    <p:extLst>
      <p:ext uri="{BB962C8B-B14F-4D97-AF65-F5344CB8AC3E}">
        <p14:creationId xmlns:p14="http://schemas.microsoft.com/office/powerpoint/2010/main" val="1063170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he-IL" sz="7200" b="1" dirty="0">
                <a:latin typeface="David" panose="020E0502060401010101" pitchFamily="34" charset="-79"/>
                <a:cs typeface="David" panose="020E0502060401010101" pitchFamily="34" charset="-79"/>
              </a:rPr>
              <a:t>שאלה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>
            <a:normAutofit/>
          </a:bodyPr>
          <a:lstStyle/>
          <a:p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אם לפי הבנת הגמרא, המשנה היא כדעת רבי יהודה, שמותר להוציא את זבלו לרשות הרבים, </a:t>
            </a:r>
          </a:p>
          <a:p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אז מדוע המשנה אמרה: "וכל הקודם בהן זכה"? והרי הוא מוציא ברשות!</a:t>
            </a:r>
          </a:p>
        </p:txBody>
      </p:sp>
    </p:spTree>
    <p:extLst>
      <p:ext uri="{BB962C8B-B14F-4D97-AF65-F5344CB8AC3E}">
        <p14:creationId xmlns:p14="http://schemas.microsoft.com/office/powerpoint/2010/main" val="3054115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97197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9673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he-IL" sz="7200" b="1" dirty="0">
                <a:latin typeface="David" panose="020E0502060401010101" pitchFamily="34" charset="-79"/>
                <a:cs typeface="David" panose="020E0502060401010101" pitchFamily="34" charset="-79"/>
              </a:rPr>
              <a:t>קושיית הגמרא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>
            <a:normAutofit/>
          </a:bodyPr>
          <a:lstStyle/>
          <a:p>
            <a:r>
              <a:rPr lang="he-IL" sz="9600" dirty="0">
                <a:latin typeface="David" panose="020E0502060401010101" pitchFamily="34" charset="-79"/>
                <a:cs typeface="David" panose="020E0502060401010101" pitchFamily="34" charset="-79"/>
              </a:rPr>
              <a:t>הגמרא מקשה עתה על ההבנה </a:t>
            </a:r>
          </a:p>
          <a:p>
            <a:pPr marL="0" indent="0">
              <a:buNone/>
            </a:pPr>
            <a:r>
              <a:rPr lang="he-IL" sz="9600" dirty="0">
                <a:latin typeface="David" panose="020E0502060401010101" pitchFamily="34" charset="-79"/>
                <a:cs typeface="David" panose="020E0502060401010101" pitchFamily="34" charset="-79"/>
              </a:rPr>
              <a:t>שר' יהודה מודה שאם זבלו הזיק- חייב לשלם</a:t>
            </a:r>
          </a:p>
        </p:txBody>
      </p:sp>
    </p:spTree>
    <p:extLst>
      <p:ext uri="{BB962C8B-B14F-4D97-AF65-F5344CB8AC3E}">
        <p14:creationId xmlns:p14="http://schemas.microsoft.com/office/powerpoint/2010/main" val="2863155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he-IL" sz="7200" b="1" dirty="0">
                <a:latin typeface="David" panose="020E0502060401010101" pitchFamily="34" charset="-79"/>
                <a:cs typeface="David" panose="020E0502060401010101" pitchFamily="34" charset="-79"/>
              </a:rPr>
              <a:t>הקדמה- המשנה בדף סב עמוד ב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>
            <a:normAutofit/>
          </a:bodyPr>
          <a:lstStyle/>
          <a:p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גמל שהיה טעון פשתן ועבר ברשות הרבים, ונכנס </a:t>
            </a:r>
            <a:r>
              <a:rPr lang="he-IL" sz="6000" dirty="0" err="1">
                <a:latin typeface="David" panose="020E0502060401010101" pitchFamily="34" charset="-79"/>
                <a:cs typeface="David" panose="020E0502060401010101" pitchFamily="34" charset="-79"/>
              </a:rPr>
              <a:t>פשתנו</a:t>
            </a:r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 לתוך החנות ודלקו בנרו של </a:t>
            </a:r>
            <a:r>
              <a:rPr lang="he-IL" sz="6000" dirty="0" err="1">
                <a:latin typeface="David" panose="020E0502060401010101" pitchFamily="34" charset="-79"/>
                <a:cs typeface="David" panose="020E0502060401010101" pitchFamily="34" charset="-79"/>
              </a:rPr>
              <a:t>חנוני</a:t>
            </a:r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 והדליק את הבירה 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(=בית גדול)</a:t>
            </a:r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 – </a:t>
            </a:r>
          </a:p>
          <a:p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בעל גמל חייב,</a:t>
            </a:r>
          </a:p>
          <a:p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הניח </a:t>
            </a:r>
            <a:r>
              <a:rPr lang="he-IL" sz="6000" dirty="0" err="1">
                <a:latin typeface="David" panose="020E0502060401010101" pitchFamily="34" charset="-79"/>
                <a:cs typeface="David" panose="020E0502060401010101" pitchFamily="34" charset="-79"/>
              </a:rPr>
              <a:t>חנוני</a:t>
            </a:r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 נרו מבחוץ - </a:t>
            </a:r>
            <a:r>
              <a:rPr lang="he-IL" sz="6000" dirty="0" err="1">
                <a:latin typeface="David" panose="020E0502060401010101" pitchFamily="34" charset="-79"/>
                <a:cs typeface="David" panose="020E0502060401010101" pitchFamily="34" charset="-79"/>
              </a:rPr>
              <a:t>החנוני</a:t>
            </a:r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 חייב; </a:t>
            </a:r>
          </a:p>
          <a:p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רבי יהודה אומר: בנר חנוכה - פטור. </a:t>
            </a:r>
          </a:p>
        </p:txBody>
      </p:sp>
    </p:spTree>
    <p:extLst>
      <p:ext uri="{BB962C8B-B14F-4D97-AF65-F5344CB8AC3E}">
        <p14:creationId xmlns:p14="http://schemas.microsoft.com/office/powerpoint/2010/main" val="2689384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38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73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7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he-IL" sz="5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מדוע החנווני הניח את נרו מבחוץ, </a:t>
            </a:r>
            <a:br>
              <a:rPr lang="he-IL" sz="5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5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לפי דעת רבי יהודה שמדובר בנר חנוכה?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>
            <a:normAutofit fontScale="92500" lnSpcReduction="20000"/>
          </a:bodyPr>
          <a:lstStyle/>
          <a:p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משום שכך היא עיקר המצווה, להניח את הנר מבחוץ:</a:t>
            </a:r>
          </a:p>
          <a:p>
            <a:r>
              <a:rPr lang="he-IL" sz="6000" b="1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מסכת שבת דף </a:t>
            </a:r>
            <a:r>
              <a:rPr lang="he-IL" sz="6000" b="1" dirty="0" err="1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כא</a:t>
            </a:r>
            <a:r>
              <a:rPr lang="he-IL" sz="6000" b="1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עמוד ב </a:t>
            </a:r>
          </a:p>
          <a:p>
            <a:r>
              <a:rPr lang="he-IL" sz="6000" dirty="0">
                <a:latin typeface="Guttman Vilna" panose="02010401010101010101" pitchFamily="2" charset="-79"/>
                <a:cs typeface="Guttman Vilna" panose="02010401010101010101" pitchFamily="2" charset="-79"/>
              </a:rPr>
              <a:t>תנו רבנן: </a:t>
            </a:r>
          </a:p>
          <a:p>
            <a:r>
              <a:rPr lang="he-IL" sz="6000" dirty="0">
                <a:latin typeface="Guttman Vilna" panose="02010401010101010101" pitchFamily="2" charset="-79"/>
                <a:cs typeface="Guttman Vilna" panose="02010401010101010101" pitchFamily="2" charset="-79"/>
              </a:rPr>
              <a:t>נר חנוכה מצוה להניחה על פתח ביתו מבחוץ </a:t>
            </a:r>
            <a:r>
              <a:rPr lang="he-IL" sz="2600" dirty="0">
                <a:latin typeface="Guttman Vilna" panose="02010401010101010101" pitchFamily="2" charset="-79"/>
              </a:rPr>
              <a:t>(בגלל פרסום הנס). </a:t>
            </a:r>
            <a:endParaRPr lang="he-IL" sz="6000" dirty="0">
              <a:latin typeface="Guttman Vilna" panose="02010401010101010101" pitchFamily="2" charset="-79"/>
            </a:endParaRPr>
          </a:p>
          <a:p>
            <a:r>
              <a:rPr lang="he-IL" sz="6000" dirty="0">
                <a:latin typeface="Guttman Vilna" panose="02010401010101010101" pitchFamily="2" charset="-79"/>
                <a:cs typeface="Guttman Vilna" panose="02010401010101010101" pitchFamily="2" charset="-79"/>
              </a:rPr>
              <a:t>אם היה דר בעלייה - מניחה בחלון הסמוכה לרשות הרבים. </a:t>
            </a:r>
          </a:p>
        </p:txBody>
      </p:sp>
    </p:spTree>
    <p:extLst>
      <p:ext uri="{BB962C8B-B14F-4D97-AF65-F5344CB8AC3E}">
        <p14:creationId xmlns:p14="http://schemas.microsoft.com/office/powerpoint/2010/main" val="2993018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he-IL" sz="7200" b="1" dirty="0">
                <a:latin typeface="David" panose="020E0502060401010101" pitchFamily="34" charset="-79"/>
                <a:cs typeface="David" panose="020E0502060401010101" pitchFamily="34" charset="-79"/>
              </a:rPr>
              <a:t>הקדמה נוספת הנצרכת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e-IL" sz="6000" b="1" dirty="0">
                <a:latin typeface="David" panose="020E0502060401010101" pitchFamily="34" charset="-79"/>
                <a:cs typeface="David" panose="020E0502060401010101" pitchFamily="34" charset="-79"/>
              </a:rPr>
              <a:t>ביאור המושג: "רשות בית דין"</a:t>
            </a:r>
          </a:p>
          <a:p>
            <a:pPr algn="just"/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כוח השפיטה בעם ישראל נתון בידי בית הדין. </a:t>
            </a:r>
          </a:p>
          <a:p>
            <a:pPr algn="just"/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חז"ל למדו מעזרא הסופר שיש כוח לבית הדין להפקיר רכוש אדם מסוים או לפטור אדם מנזק במקרה מסוים כי כוונתם להעמיד דין התורה על תילו.</a:t>
            </a:r>
          </a:p>
          <a:p>
            <a:pPr algn="just"/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עזרא י, ח: </a:t>
            </a:r>
          </a:p>
          <a:p>
            <a:pPr marL="0" indent="0" algn="just">
              <a:buNone/>
            </a:pPr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וְכֹל אֲשֶׁר לֹא יָבוֹא לִשְׁלֹשֶׁת הַיָּמִים כַּעֲצַת הַשָּׂרִים וְהַזְּקֵנִים </a:t>
            </a:r>
            <a:r>
              <a:rPr lang="he-IL" sz="6000" dirty="0" err="1">
                <a:latin typeface="David" panose="020E0502060401010101" pitchFamily="34" charset="-79"/>
                <a:cs typeface="David" panose="020E0502060401010101" pitchFamily="34" charset="-79"/>
              </a:rPr>
              <a:t>יָחֳרַם</a:t>
            </a:r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 כָּל רְכוּשׁוֹ וְהוּא יִבָּדֵל מִקְּהַל הַגּוֹלָה </a:t>
            </a:r>
          </a:p>
        </p:txBody>
      </p:sp>
    </p:spTree>
    <p:extLst>
      <p:ext uri="{BB962C8B-B14F-4D97-AF65-F5344CB8AC3E}">
        <p14:creationId xmlns:p14="http://schemas.microsoft.com/office/powerpoint/2010/main" val="95581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he-IL" sz="7200" b="1" dirty="0">
                <a:latin typeface="David" panose="020E0502060401010101" pitchFamily="34" charset="-79"/>
                <a:cs typeface="David" panose="020E0502060401010101" pitchFamily="34" charset="-79"/>
              </a:rPr>
              <a:t>ציטוט הקושיה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>
            <a:normAutofit fontScale="85000" lnSpcReduction="20000"/>
          </a:bodyPr>
          <a:lstStyle/>
          <a:p>
            <a:r>
              <a:rPr lang="he-IL" sz="6000" b="1" dirty="0" err="1">
                <a:solidFill>
                  <a:srgbClr val="FF0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והתנן</a:t>
            </a:r>
            <a:r>
              <a:rPr lang="he-IL" sz="6000" b="1" dirty="0">
                <a:solidFill>
                  <a:srgbClr val="FF0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:</a:t>
            </a:r>
          </a:p>
          <a:p>
            <a:pPr marL="0" indent="0">
              <a:buNone/>
            </a:pPr>
            <a:r>
              <a:rPr lang="he-IL" sz="3200" b="1" dirty="0">
                <a:latin typeface="Guttman Vilna" panose="02010401010101010101" pitchFamily="2" charset="-79"/>
              </a:rPr>
              <a:t>   והא תנן- והרי שנינו (במשנה)</a:t>
            </a:r>
          </a:p>
          <a:p>
            <a:r>
              <a:rPr lang="he-IL" sz="6000" b="1" dirty="0">
                <a:solidFill>
                  <a:srgbClr val="7030A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רבי יהודה אומר: </a:t>
            </a:r>
          </a:p>
          <a:p>
            <a:r>
              <a:rPr lang="he-IL" sz="6000" b="1" dirty="0">
                <a:solidFill>
                  <a:srgbClr val="7030A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בנר חנוכה - פטור, מפני שהוא ברשות; </a:t>
            </a:r>
          </a:p>
          <a:p>
            <a:r>
              <a:rPr lang="he-IL" sz="6000" b="1" dirty="0">
                <a:solidFill>
                  <a:srgbClr val="FFC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מאי לאו משום "רשות בית דין"?!</a:t>
            </a:r>
          </a:p>
          <a:p>
            <a:r>
              <a:rPr lang="he-IL" sz="3200" b="1" dirty="0">
                <a:latin typeface="Guttman Vilna" panose="02010401010101010101" pitchFamily="2" charset="-79"/>
              </a:rPr>
              <a:t>מה לא משום רשות בית דין?</a:t>
            </a:r>
          </a:p>
          <a:p>
            <a:r>
              <a:rPr lang="he-IL" sz="3200" b="1" dirty="0">
                <a:latin typeface="Guttman Vilna" panose="02010401010101010101" pitchFamily="2" charset="-79"/>
              </a:rPr>
              <a:t>כלומר, האם נאמר </a:t>
            </a:r>
            <a:r>
              <a:rPr lang="he-IL" sz="3200" b="1" dirty="0" err="1">
                <a:latin typeface="Guttman Vilna" panose="02010401010101010101" pitchFamily="2" charset="-79"/>
              </a:rPr>
              <a:t>שה"רשות</a:t>
            </a:r>
            <a:r>
              <a:rPr lang="he-IL" sz="3200" b="1" dirty="0">
                <a:latin typeface="Guttman Vilna" panose="02010401010101010101" pitchFamily="2" charset="-79"/>
              </a:rPr>
              <a:t>" עליה מדבר רבי יהודה היא רשות של בית הדין להוציא נזק של נר לחוץ למרות שיכול להיות שהוא יגרום לנזק?</a:t>
            </a:r>
          </a:p>
          <a:p>
            <a:r>
              <a:rPr lang="he-IL" sz="3200" b="1" dirty="0">
                <a:latin typeface="Guttman Vilna" panose="02010401010101010101" pitchFamily="2" charset="-79"/>
              </a:rPr>
              <a:t>לפי זה גם בסוגיה שלנו לגבי הוצאת זבלים, כנראה כוונתו לומר שמי שמוציא את הזבל לרשות הרבים, עושה כן ברשות בית דין, ולכן אף אם הזבל שלו יזיק- הוא לא חייב על הנזק וזה חולק על דין המשנה ש"כל הקודם בהן זכה"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6316" y="1552354"/>
            <a:ext cx="159842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FFFF00"/>
                </a:solidFill>
              </a:rPr>
              <a:t>פתיחה למשנה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17804" y="2693581"/>
            <a:ext cx="159842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FFFF00"/>
                </a:solidFill>
              </a:rPr>
              <a:t>דברי תנא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9431" y="3717852"/>
            <a:ext cx="1265273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FFFF00"/>
                </a:solidFill>
              </a:rPr>
              <a:t>בירור הגמרא</a:t>
            </a:r>
          </a:p>
        </p:txBody>
      </p:sp>
    </p:spTree>
    <p:extLst>
      <p:ext uri="{BB962C8B-B14F-4D97-AF65-F5344CB8AC3E}">
        <p14:creationId xmlns:p14="http://schemas.microsoft.com/office/powerpoint/2010/main" val="3815025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5" y="0"/>
            <a:ext cx="12149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66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he-IL" sz="7200" b="1" dirty="0">
                <a:latin typeface="David" panose="020E0502060401010101" pitchFamily="34" charset="-79"/>
                <a:cs typeface="David" panose="020E0502060401010101" pitchFamily="34" charset="-79"/>
              </a:rPr>
              <a:t>מסקנת ביניים ע"פ הקושיה 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191366"/>
              </p:ext>
            </p:extLst>
          </p:nvPr>
        </p:nvGraphicFramePr>
        <p:xfrm>
          <a:off x="0" y="1325563"/>
          <a:ext cx="12192000" cy="5532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מחבר חץ ישר 5"/>
          <p:cNvCxnSpPr/>
          <p:nvPr/>
        </p:nvCxnSpPr>
        <p:spPr>
          <a:xfrm>
            <a:off x="1382233" y="4922874"/>
            <a:ext cx="2628000" cy="100800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446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he-IL" sz="7200" b="1" dirty="0">
                <a:latin typeface="David" panose="020E0502060401010101" pitchFamily="34" charset="-79"/>
                <a:cs typeface="David" panose="020E0502060401010101" pitchFamily="34" charset="-79"/>
              </a:rPr>
              <a:t>תירוץ הגמרא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>
            <a:normAutofit lnSpcReduction="10000"/>
          </a:bodyPr>
          <a:lstStyle/>
          <a:p>
            <a:r>
              <a:rPr lang="he-IL" sz="6000" b="1" dirty="0">
                <a:solidFill>
                  <a:srgbClr val="FF0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לא, משום רשות מצוה </a:t>
            </a:r>
          </a:p>
          <a:p>
            <a:r>
              <a:rPr lang="he-IL" sz="6000" b="1" dirty="0">
                <a:latin typeface="Guttman Vilna" panose="02010401010101010101" pitchFamily="2" charset="-79"/>
              </a:rPr>
              <a:t>החנווני פטור על הנזק שגרם נר החנוכה דווקא כי מדובר בעשיית מצווה, </a:t>
            </a:r>
          </a:p>
          <a:p>
            <a:r>
              <a:rPr lang="he-IL" sz="6000" b="1" dirty="0">
                <a:latin typeface="Guttman Vilna" panose="02010401010101010101" pitchFamily="2" charset="-79"/>
              </a:rPr>
              <a:t>אולם אם מדובר במוציא זבלו לרה"ר, אף שעשה כן ברשות בית דין, אך אין זה פוטר אותו מפיצוי על נזק</a:t>
            </a:r>
          </a:p>
        </p:txBody>
      </p:sp>
    </p:spTree>
    <p:extLst>
      <p:ext uri="{BB962C8B-B14F-4D97-AF65-F5344CB8AC3E}">
        <p14:creationId xmlns:p14="http://schemas.microsoft.com/office/powerpoint/2010/main" val="2742941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56813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7302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הגמרא מביאה סיוע לדבריה, </a:t>
            </a:r>
            <a:b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שלדעת רבי יהודה מדובר ברשות מצווה הפוטרת מחיוב נזק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>
            <a:normAutofit/>
          </a:bodyPr>
          <a:lstStyle/>
          <a:p>
            <a:r>
              <a:rPr lang="he-IL" sz="6000" dirty="0" err="1">
                <a:solidFill>
                  <a:srgbClr val="FF0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דתניא</a:t>
            </a:r>
            <a:r>
              <a:rPr lang="he-IL" sz="6000" dirty="0">
                <a:solidFill>
                  <a:srgbClr val="FF0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: </a:t>
            </a:r>
          </a:p>
          <a:p>
            <a:r>
              <a:rPr lang="he-IL" sz="6000" dirty="0">
                <a:solidFill>
                  <a:srgbClr val="00B05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רבי יהודה אומר: </a:t>
            </a:r>
          </a:p>
          <a:p>
            <a:pPr marL="0" indent="0">
              <a:buNone/>
            </a:pPr>
            <a:r>
              <a:rPr lang="he-IL" sz="6000" dirty="0">
                <a:solidFill>
                  <a:srgbClr val="00B05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בנר חנוכה - פטור, </a:t>
            </a:r>
          </a:p>
          <a:p>
            <a:pPr marL="0" indent="0">
              <a:buNone/>
            </a:pPr>
            <a:r>
              <a:rPr lang="he-IL" sz="6000" dirty="0">
                <a:solidFill>
                  <a:srgbClr val="00B05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מפני שהוא </a:t>
            </a:r>
            <a:r>
              <a:rPr lang="he-IL" sz="7200" b="1" dirty="0">
                <a:solidFill>
                  <a:srgbClr val="00B05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רשות מצוה</a:t>
            </a:r>
            <a:r>
              <a:rPr lang="he-IL" sz="6000" dirty="0">
                <a:solidFill>
                  <a:srgbClr val="00B05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85860" y="1541720"/>
            <a:ext cx="2200939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FFFF00"/>
                </a:solidFill>
              </a:rPr>
              <a:t>פתיחה לברייתא</a:t>
            </a:r>
          </a:p>
        </p:txBody>
      </p:sp>
      <p:cxnSp>
        <p:nvCxnSpPr>
          <p:cNvPr id="6" name="מחבר חץ ישר 5"/>
          <p:cNvCxnSpPr/>
          <p:nvPr/>
        </p:nvCxnSpPr>
        <p:spPr>
          <a:xfrm flipV="1">
            <a:off x="8718698" y="1626781"/>
            <a:ext cx="935665" cy="7442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7545" y="2921288"/>
            <a:ext cx="1683487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FFFF00"/>
                </a:solidFill>
              </a:rPr>
              <a:t>דברי תנא</a:t>
            </a:r>
          </a:p>
        </p:txBody>
      </p:sp>
      <p:cxnSp>
        <p:nvCxnSpPr>
          <p:cNvPr id="9" name="מחבר חץ ישר 8"/>
          <p:cNvCxnSpPr/>
          <p:nvPr/>
        </p:nvCxnSpPr>
        <p:spPr>
          <a:xfrm flipV="1">
            <a:off x="3211032" y="2662196"/>
            <a:ext cx="3274828" cy="27644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10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he-IL" sz="7200" b="1" dirty="0">
                <a:latin typeface="David" panose="020E0502060401010101" pitchFamily="34" charset="-79"/>
                <a:cs typeface="David" panose="020E0502060401010101" pitchFamily="34" charset="-79"/>
              </a:rPr>
              <a:t>קושיה חדשה של הגמרא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>
            <a:normAutofit fontScale="92500" lnSpcReduction="20000"/>
          </a:bodyPr>
          <a:lstStyle/>
          <a:p>
            <a:r>
              <a:rPr lang="he-IL" sz="6000" dirty="0">
                <a:solidFill>
                  <a:srgbClr val="FF0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ת"ש: </a:t>
            </a:r>
          </a:p>
          <a:p>
            <a:r>
              <a:rPr lang="he-IL" sz="6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כל אלו שאמרו </a:t>
            </a:r>
            <a:r>
              <a:rPr lang="he-IL" sz="3200" dirty="0">
                <a:latin typeface="Guttman Vilna" panose="02010401010101010101" pitchFamily="2" charset="-79"/>
              </a:rPr>
              <a:t>(חכמים) </a:t>
            </a:r>
            <a:r>
              <a:rPr lang="he-IL" sz="6000" dirty="0" err="1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מותרין</a:t>
            </a:r>
            <a:r>
              <a:rPr lang="he-IL" sz="6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לקלקל ברשות הרבים </a:t>
            </a:r>
            <a:r>
              <a:rPr lang="he-IL" sz="3200" dirty="0">
                <a:latin typeface="Guttman Vilna" panose="02010401010101010101" pitchFamily="2" charset="-79"/>
              </a:rPr>
              <a:t>(כגון הפותח צינור ביוב או הגורף זבל מהמערה), </a:t>
            </a:r>
            <a:r>
              <a:rPr lang="he-IL" sz="6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אם הזיקו – </a:t>
            </a:r>
          </a:p>
          <a:p>
            <a:r>
              <a:rPr lang="he-IL" sz="6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חייבין לשלם, </a:t>
            </a:r>
          </a:p>
          <a:p>
            <a:r>
              <a:rPr lang="he-IL" sz="71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ורבי יהודה פוטר! </a:t>
            </a:r>
          </a:p>
          <a:p>
            <a:r>
              <a:rPr lang="he-IL" sz="3200" dirty="0">
                <a:latin typeface="Guttman Vilna" panose="02010401010101010101" pitchFamily="2" charset="-79"/>
              </a:rPr>
              <a:t>מצינו כאן במפורש שרבי יהודה פוטר על הנזקים שהזבל שלו גרם ברה"ר, שלא כמו המשנה המחייבת מי שגרם לנזק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6735" y="1325561"/>
            <a:ext cx="265814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FFFF00"/>
                </a:solidFill>
              </a:rPr>
              <a:t>פתיחה למקור תנאי</a:t>
            </a:r>
          </a:p>
        </p:txBody>
      </p:sp>
      <p:cxnSp>
        <p:nvCxnSpPr>
          <p:cNvPr id="7" name="מחבר חץ ישר 6"/>
          <p:cNvCxnSpPr/>
          <p:nvPr/>
        </p:nvCxnSpPr>
        <p:spPr>
          <a:xfrm flipV="1">
            <a:off x="9526772" y="1552353"/>
            <a:ext cx="818707" cy="3189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078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he-IL" sz="7200" b="1" dirty="0">
                <a:latin typeface="David" panose="020E0502060401010101" pitchFamily="34" charset="-79"/>
                <a:cs typeface="David" panose="020E0502060401010101" pitchFamily="34" charset="-79"/>
              </a:rPr>
              <a:t>הגמרא מיישבת את המשנה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המשנה מדברת כשהוציא את הזבל לרשות הרבים שלא בזמן שכולם מוציאים </a:t>
            </a:r>
          </a:p>
          <a:p>
            <a:pPr algn="just"/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כלומר, חכמים התירו להוציא את הזבל רק בזמן שכולם רגילים להוציא, כי אז כולם מודעים לדבר שיש זבל ברחוב,</a:t>
            </a:r>
          </a:p>
          <a:p>
            <a:pPr algn="just"/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המשנה מדברת על אדם שהוציא שלא בזמן הרגיל, ועל כן גם רבי יהודה מודה שהוא חייב על הנזק</a:t>
            </a:r>
          </a:p>
        </p:txBody>
      </p:sp>
    </p:spTree>
    <p:extLst>
      <p:ext uri="{BB962C8B-B14F-4D97-AF65-F5344CB8AC3E}">
        <p14:creationId xmlns:p14="http://schemas.microsoft.com/office/powerpoint/2010/main" val="1294597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he-IL" sz="7200" b="1" dirty="0">
                <a:latin typeface="David" panose="020E0502060401010101" pitchFamily="34" charset="-79"/>
                <a:cs typeface="David" panose="020E0502060401010101" pitchFamily="34" charset="-79"/>
              </a:rPr>
              <a:t>תירוץ האמורא רבי נחמן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>
            <a:normAutofit lnSpcReduction="10000"/>
          </a:bodyPr>
          <a:lstStyle/>
          <a:p>
            <a:r>
              <a:rPr lang="he-IL" sz="72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אמר רב נחמן: </a:t>
            </a:r>
          </a:p>
          <a:p>
            <a:r>
              <a:rPr lang="he-IL" sz="7200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מתני' - שלא בשעת הוצאת זבלים, </a:t>
            </a:r>
          </a:p>
          <a:p>
            <a:pPr marL="0" indent="0">
              <a:buNone/>
            </a:pPr>
            <a:r>
              <a:rPr lang="he-IL" sz="7200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ור' יהודה היא. </a:t>
            </a:r>
          </a:p>
          <a:p>
            <a:pPr marL="0" indent="0" algn="just">
              <a:buNone/>
            </a:pPr>
            <a:r>
              <a:rPr lang="he-IL" sz="4300" dirty="0">
                <a:latin typeface="David" panose="020E0502060401010101" pitchFamily="34" charset="-79"/>
              </a:rPr>
              <a:t>לפי רב נחמן, המשנה (</a:t>
            </a:r>
            <a:r>
              <a:rPr lang="he-IL" sz="4300" dirty="0" err="1">
                <a:latin typeface="David" panose="020E0502060401010101" pitchFamily="34" charset="-79"/>
              </a:rPr>
              <a:t>מתניתין</a:t>
            </a:r>
            <a:r>
              <a:rPr lang="he-IL" sz="4300" dirty="0">
                <a:latin typeface="David" panose="020E0502060401010101" pitchFamily="34" charset="-79"/>
              </a:rPr>
              <a:t>) מדברת שמוציא הזבל חייב על הנזק, כי הוא הוציא שלא בזמן שכולם רגילים להוציא, ולכן גם ר' יהודה מסתדר עם המשנה. שכן, אף ר' יהודה מודה שחייב במקרה שכזה</a:t>
            </a:r>
          </a:p>
        </p:txBody>
      </p:sp>
    </p:spTree>
    <p:extLst>
      <p:ext uri="{BB962C8B-B14F-4D97-AF65-F5344CB8AC3E}">
        <p14:creationId xmlns:p14="http://schemas.microsoft.com/office/powerpoint/2010/main" val="4053409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55458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467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he-IL" sz="6000" b="1" dirty="0">
                <a:latin typeface="David" panose="020E0502060401010101" pitchFamily="34" charset="-79"/>
                <a:cs typeface="David" panose="020E0502060401010101" pitchFamily="34" charset="-79"/>
              </a:rPr>
              <a:t>יישוב נוסף למשנה שלנו- ע"י דברי אמורא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>
            <a:normAutofit fontScale="77500" lnSpcReduction="20000"/>
          </a:bodyPr>
          <a:lstStyle/>
          <a:p>
            <a:r>
              <a:rPr lang="he-IL" sz="8800" b="1" dirty="0">
                <a:solidFill>
                  <a:srgbClr val="FF0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רב אשי אמר: </a:t>
            </a:r>
          </a:p>
          <a:p>
            <a:pPr marL="0" indent="0">
              <a:buNone/>
            </a:pPr>
            <a:r>
              <a:rPr lang="he-IL" sz="8800" b="1" dirty="0">
                <a:solidFill>
                  <a:srgbClr val="FF0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"תבנו וקשו" תנן, </a:t>
            </a:r>
          </a:p>
          <a:p>
            <a:pPr marL="0" indent="0">
              <a:buNone/>
            </a:pPr>
            <a:r>
              <a:rPr lang="he-IL" sz="4300" b="1" dirty="0">
                <a:latin typeface="Guttman Vilna" panose="02010401010101010101" pitchFamily="2" charset="-79"/>
              </a:rPr>
              <a:t>שנינו במשנה (=תנן): "המוציא את תבנו וקשו לרה"ר לזבלים", תבן וקש הם קשים, ולכן  אם "</a:t>
            </a:r>
            <a:r>
              <a:rPr lang="he-IL" sz="4300" b="1" dirty="0" err="1">
                <a:latin typeface="Guttman Vilna" panose="02010401010101010101" pitchFamily="2" charset="-79"/>
              </a:rPr>
              <a:t>והוזק</a:t>
            </a:r>
            <a:r>
              <a:rPr lang="he-IL" sz="4300" b="1" dirty="0">
                <a:latin typeface="Guttman Vilna" panose="02010401010101010101" pitchFamily="2" charset="-79"/>
              </a:rPr>
              <a:t> בהן אחר - חייב בנזקו"</a:t>
            </a:r>
          </a:p>
          <a:p>
            <a:pPr marL="0" indent="0">
              <a:buNone/>
            </a:pPr>
            <a:r>
              <a:rPr lang="he-IL" sz="8800" b="1" dirty="0">
                <a:solidFill>
                  <a:srgbClr val="FF0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משום </a:t>
            </a:r>
            <a:r>
              <a:rPr lang="he-IL" sz="8800" b="1" dirty="0" err="1">
                <a:solidFill>
                  <a:srgbClr val="FF0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דמשרקי</a:t>
            </a:r>
            <a:r>
              <a:rPr lang="he-IL" sz="8800" b="1" dirty="0">
                <a:solidFill>
                  <a:srgbClr val="FF0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. </a:t>
            </a:r>
          </a:p>
          <a:p>
            <a:pPr marL="0" indent="0">
              <a:buNone/>
            </a:pPr>
            <a:r>
              <a:rPr lang="he-IL" sz="4300" b="1" dirty="0">
                <a:latin typeface="Guttman Vilna" panose="02010401010101010101" pitchFamily="2" charset="-79"/>
              </a:rPr>
              <a:t>משום שהם מחליקים (גורמים להחלקה). זאת שלא כמו שאר זבל שניתן לדרוך עליו ולא מחליקים. </a:t>
            </a:r>
          </a:p>
          <a:p>
            <a:pPr marL="0" indent="0">
              <a:buNone/>
            </a:pPr>
            <a:r>
              <a:rPr lang="he-IL" sz="4300" b="1" dirty="0">
                <a:latin typeface="Guttman Vilna" panose="02010401010101010101" pitchFamily="2" charset="-79"/>
              </a:rPr>
              <a:t>ר' יהודה התיר להוציא רק זבל, כי הוא אינו מחליק. </a:t>
            </a:r>
          </a:p>
          <a:p>
            <a:pPr marL="0" indent="0">
              <a:buNone/>
            </a:pPr>
            <a:r>
              <a:rPr lang="he-IL" sz="4300" b="1" dirty="0">
                <a:latin typeface="Guttman Vilna" panose="02010401010101010101" pitchFamily="2" charset="-79"/>
              </a:rPr>
              <a:t>לפי רב אשי, מדובר אף בשעת הוצאת זבלים, שאין להתיר להוציא תבן וקש, כי הם מחליקים. </a:t>
            </a:r>
            <a:endParaRPr lang="he-IL" sz="4300" b="1" dirty="0">
              <a:latin typeface="Guttman Vilna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5675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he-IL" sz="7200" b="1" dirty="0">
                <a:latin typeface="David" panose="020E0502060401010101" pitchFamily="34" charset="-79"/>
                <a:cs typeface="David" panose="020E0502060401010101" pitchFamily="34" charset="-79"/>
              </a:rPr>
              <a:t>מסקנת ביניים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>
            <a:normAutofit/>
          </a:bodyPr>
          <a:lstStyle/>
          <a:p>
            <a:r>
              <a:rPr lang="he-IL" sz="6000" b="1" dirty="0">
                <a:latin typeface="David" panose="020E0502060401010101" pitchFamily="34" charset="-79"/>
                <a:cs typeface="David" panose="020E0502060401010101" pitchFamily="34" charset="-79"/>
              </a:rPr>
              <a:t>המשנה</a:t>
            </a:r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  <a:r>
              <a:rPr lang="en-US" sz="6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המדברת על </a:t>
            </a:r>
            <a:r>
              <a:rPr lang="he-IL" sz="6000" b="1" dirty="0">
                <a:latin typeface="David" panose="020E0502060401010101" pitchFamily="34" charset="-79"/>
                <a:cs typeface="David" panose="020E0502060401010101" pitchFamily="34" charset="-79"/>
              </a:rPr>
              <a:t>תבן וקש- </a:t>
            </a:r>
            <a:r>
              <a:rPr lang="he-IL" sz="60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אסור</a:t>
            </a:r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 להוציא, כי אנשים יכולים להחליק</a:t>
            </a:r>
          </a:p>
          <a:p>
            <a:r>
              <a:rPr lang="he-IL" sz="6000" b="1" dirty="0">
                <a:latin typeface="David" panose="020E0502060401010101" pitchFamily="34" charset="-79"/>
                <a:cs typeface="David" panose="020E0502060401010101" pitchFamily="34" charset="-79"/>
              </a:rPr>
              <a:t>ר' יהודה:</a:t>
            </a:r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 המדבר על </a:t>
            </a:r>
            <a:r>
              <a:rPr lang="he-IL" sz="6000" b="1" dirty="0">
                <a:latin typeface="David" panose="020E0502060401010101" pitchFamily="34" charset="-79"/>
                <a:cs typeface="David" panose="020E0502060401010101" pitchFamily="34" charset="-79"/>
              </a:rPr>
              <a:t>זבל-</a:t>
            </a:r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6000" b="1" dirty="0">
                <a:solidFill>
                  <a:srgbClr val="92D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מותר</a:t>
            </a:r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 להוציא, כי הוא נמעך ולא מחליקים עליו</a:t>
            </a:r>
          </a:p>
        </p:txBody>
      </p:sp>
    </p:spTree>
    <p:extLst>
      <p:ext uri="{BB962C8B-B14F-4D97-AF65-F5344CB8AC3E}">
        <p14:creationId xmlns:p14="http://schemas.microsoft.com/office/powerpoint/2010/main" val="70911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7563"/>
          </a:xfrm>
        </p:spPr>
        <p:txBody>
          <a:bodyPr>
            <a:normAutofit fontScale="90000"/>
          </a:bodyPr>
          <a:lstStyle/>
          <a:p>
            <a:pPr algn="ctr"/>
            <a:r>
              <a:rPr lang="he-IL" sz="7200" b="1" dirty="0">
                <a:latin typeface="David" panose="020E0502060401010101" pitchFamily="34" charset="-79"/>
                <a:cs typeface="David" panose="020E0502060401010101" pitchFamily="34" charset="-79"/>
              </a:rPr>
              <a:t>ציטוט המשנה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691116"/>
            <a:ext cx="12192000" cy="6166883"/>
          </a:xfrm>
        </p:spPr>
        <p:txBody>
          <a:bodyPr>
            <a:normAutofit fontScale="62500" lnSpcReduction="20000"/>
          </a:bodyPr>
          <a:lstStyle/>
          <a:p>
            <a:r>
              <a:rPr lang="he-IL" sz="6000" b="1" dirty="0" err="1">
                <a:latin typeface="Guttman Vilna" panose="02010401010101010101" pitchFamily="2" charset="-79"/>
                <a:cs typeface="Guttman Vilna" panose="02010401010101010101" pitchFamily="2" charset="-79"/>
              </a:rPr>
              <a:t>מתניתין</a:t>
            </a:r>
            <a:r>
              <a:rPr lang="he-IL" sz="6000" b="1" dirty="0">
                <a:latin typeface="Guttman Vilna" panose="02010401010101010101" pitchFamily="2" charset="-79"/>
                <a:cs typeface="Guttman Vilna" panose="02010401010101010101" pitchFamily="2" charset="-79"/>
              </a:rPr>
              <a:t>. </a:t>
            </a:r>
          </a:p>
          <a:p>
            <a:r>
              <a:rPr lang="he-IL" sz="6000" b="1" dirty="0">
                <a:solidFill>
                  <a:srgbClr val="7030A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המוציא את תבנו וקשו לרה"ר לזבלים </a:t>
            </a:r>
            <a:r>
              <a:rPr lang="he-IL" sz="6000" b="1" dirty="0" err="1">
                <a:solidFill>
                  <a:srgbClr val="7030A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והוזק</a:t>
            </a:r>
            <a:r>
              <a:rPr lang="he-IL" sz="6000" b="1" dirty="0">
                <a:solidFill>
                  <a:srgbClr val="7030A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בהן אחר – </a:t>
            </a:r>
          </a:p>
          <a:p>
            <a:r>
              <a:rPr lang="he-IL" sz="6000" b="1" dirty="0">
                <a:solidFill>
                  <a:srgbClr val="00B05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חייב בנזקו, </a:t>
            </a:r>
          </a:p>
          <a:p>
            <a:pPr marL="0" indent="0">
              <a:buNone/>
            </a:pPr>
            <a:r>
              <a:rPr lang="he-IL" sz="6000" b="1" dirty="0">
                <a:solidFill>
                  <a:srgbClr val="00B05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                   וכל הקודם בהן זכה; </a:t>
            </a:r>
          </a:p>
          <a:p>
            <a:endParaRPr lang="he-IL" sz="6000" b="1" dirty="0">
              <a:solidFill>
                <a:srgbClr val="FF0000"/>
              </a:solidFill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sz="6000" b="1" dirty="0" err="1">
                <a:solidFill>
                  <a:srgbClr val="FF0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רשב"ג</a:t>
            </a:r>
            <a:r>
              <a:rPr lang="he-IL" sz="6000" b="1" dirty="0">
                <a:solidFill>
                  <a:srgbClr val="FF0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אומר: כל </a:t>
            </a:r>
            <a:r>
              <a:rPr lang="he-IL" sz="6000" b="1" dirty="0" err="1">
                <a:solidFill>
                  <a:srgbClr val="FF0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המקלקלין</a:t>
            </a:r>
            <a:r>
              <a:rPr lang="he-IL" sz="6000" b="1" dirty="0">
                <a:solidFill>
                  <a:srgbClr val="FF0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ברה"ר והזיקו – </a:t>
            </a:r>
          </a:p>
          <a:p>
            <a:r>
              <a:rPr lang="he-IL" sz="6000" b="1" dirty="0">
                <a:solidFill>
                  <a:srgbClr val="00B05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חייבין לשלם, </a:t>
            </a:r>
          </a:p>
          <a:p>
            <a:pPr marL="0" indent="0">
              <a:buNone/>
            </a:pPr>
            <a:r>
              <a:rPr lang="he-IL" sz="6000" b="1" dirty="0">
                <a:solidFill>
                  <a:srgbClr val="00B05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                   וכל הקודם בהן זכה. </a:t>
            </a:r>
          </a:p>
          <a:p>
            <a:endParaRPr lang="he-IL" sz="6000" b="1" dirty="0">
              <a:solidFill>
                <a:srgbClr val="7030A0"/>
              </a:solidFill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sz="6000" b="1" dirty="0">
                <a:solidFill>
                  <a:srgbClr val="7030A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ההופך את הגלל ברה"ר </a:t>
            </a:r>
            <a:r>
              <a:rPr lang="he-IL" sz="6000" b="1" dirty="0" err="1">
                <a:solidFill>
                  <a:srgbClr val="7030A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והוזק</a:t>
            </a:r>
            <a:r>
              <a:rPr lang="he-IL" sz="6000" b="1" dirty="0">
                <a:solidFill>
                  <a:srgbClr val="7030A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בהן אחר – </a:t>
            </a:r>
          </a:p>
          <a:p>
            <a:r>
              <a:rPr lang="he-IL" sz="6100" b="1" dirty="0">
                <a:solidFill>
                  <a:srgbClr val="00B05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חייב בנזקו. 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754" y="4529470"/>
            <a:ext cx="3705533" cy="232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28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38320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4809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23014"/>
          </a:xfrm>
        </p:spPr>
        <p:txBody>
          <a:bodyPr>
            <a:normAutofit fontScale="90000"/>
          </a:bodyPr>
          <a:lstStyle/>
          <a:p>
            <a:pPr algn="ctr"/>
            <a:r>
              <a:rPr lang="he-IL" sz="7200" b="1" dirty="0">
                <a:latin typeface="David" panose="020E0502060401010101" pitchFamily="34" charset="-79"/>
                <a:cs typeface="David" panose="020E0502060401010101" pitchFamily="34" charset="-79"/>
              </a:rPr>
              <a:t>החילוק בין התירוצים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183032"/>
              </p:ext>
            </p:extLst>
          </p:nvPr>
        </p:nvGraphicFramePr>
        <p:xfrm>
          <a:off x="0" y="818706"/>
          <a:ext cx="12192000" cy="6039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0968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he-IL" sz="7200" b="1" dirty="0">
                <a:latin typeface="David" panose="020E0502060401010101" pitchFamily="34" charset="-79"/>
                <a:cs typeface="David" panose="020E0502060401010101" pitchFamily="34" charset="-79"/>
              </a:rPr>
              <a:t>ערימת זבל אורגני במשק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90847"/>
            <a:ext cx="12192000" cy="566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73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404037"/>
            <a:ext cx="12192000" cy="921526"/>
          </a:xfrm>
        </p:spPr>
        <p:txBody>
          <a:bodyPr>
            <a:noAutofit/>
          </a:bodyPr>
          <a:lstStyle/>
          <a:p>
            <a:pPr algn="ctr"/>
            <a:r>
              <a:rPr lang="he-IL" sz="32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תבן</a:t>
            </a: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= הקש, לאחר שמרסקים אותו</a:t>
            </a:r>
            <a:b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שמות פרק ה (ז) לֹא תֹאסִפוּן לָתֵת </a:t>
            </a:r>
            <a:r>
              <a:rPr lang="he-IL" sz="32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תֶּבֶן</a:t>
            </a: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 לָעָם לִלְבֹּן הַלְּבֵנִים כִּתְמוֹל שִׁלְשֹׁם </a:t>
            </a:r>
            <a:b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הֵם יֵלְכוּ </a:t>
            </a:r>
            <a:r>
              <a:rPr lang="he-IL" sz="3200" b="1" dirty="0" err="1">
                <a:latin typeface="David" panose="020E0502060401010101" pitchFamily="34" charset="-79"/>
                <a:cs typeface="David" panose="020E0502060401010101" pitchFamily="34" charset="-79"/>
              </a:rPr>
              <a:t>וְקֹשְׁשׁו</a:t>
            </a: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ּ לָהֶם </a:t>
            </a:r>
            <a:r>
              <a:rPr lang="he-IL" sz="32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תֶּבֶן</a:t>
            </a: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  <a:b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3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563"/>
            <a:ext cx="12192000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9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691116"/>
            <a:ext cx="12192000" cy="6166883"/>
          </a:xfrm>
        </p:spPr>
        <p:txBody>
          <a:bodyPr>
            <a:normAutofit fontScale="55000" lnSpcReduction="20000"/>
          </a:bodyPr>
          <a:lstStyle/>
          <a:p>
            <a:r>
              <a:rPr lang="he-IL" sz="6000" b="1" dirty="0" err="1">
                <a:latin typeface="Guttman Vilna" panose="02010401010101010101" pitchFamily="2" charset="-79"/>
                <a:cs typeface="Guttman Vilna" panose="02010401010101010101" pitchFamily="2" charset="-79"/>
              </a:rPr>
              <a:t>מתניתין</a:t>
            </a:r>
            <a:r>
              <a:rPr lang="he-IL" sz="6000" b="1" dirty="0">
                <a:latin typeface="Guttman Vilna" panose="02010401010101010101" pitchFamily="2" charset="-79"/>
                <a:cs typeface="Guttman Vilna" panose="02010401010101010101" pitchFamily="2" charset="-79"/>
              </a:rPr>
              <a:t>. </a:t>
            </a:r>
          </a:p>
          <a:p>
            <a:r>
              <a:rPr lang="he-IL" sz="6000" b="1" dirty="0">
                <a:solidFill>
                  <a:srgbClr val="7030A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המוציא את תבנו וקשו לרה"ר לזבלים </a:t>
            </a:r>
            <a:r>
              <a:rPr lang="he-IL" sz="5100" b="1" dirty="0">
                <a:latin typeface="Guttman Vilna" panose="02010401010101010101" pitchFamily="2" charset="-79"/>
                <a:cs typeface="Guttman Vilna" panose="02010401010101010101" pitchFamily="2" charset="-79"/>
              </a:rPr>
              <a:t>(כדי שייעשו זבל לזבל בהם את השדה)</a:t>
            </a:r>
            <a:r>
              <a:rPr lang="he-IL" sz="6000" b="1" dirty="0">
                <a:solidFill>
                  <a:srgbClr val="7030A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</a:t>
            </a:r>
            <a:r>
              <a:rPr lang="he-IL" sz="6000" b="1" dirty="0" err="1">
                <a:solidFill>
                  <a:srgbClr val="7030A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והוזק</a:t>
            </a:r>
            <a:r>
              <a:rPr lang="he-IL" sz="6000" b="1" dirty="0">
                <a:solidFill>
                  <a:srgbClr val="7030A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בהן אחר – </a:t>
            </a:r>
          </a:p>
          <a:p>
            <a:r>
              <a:rPr lang="he-IL" sz="6000" b="1" dirty="0">
                <a:solidFill>
                  <a:srgbClr val="00B05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חייב בנזקו, </a:t>
            </a:r>
          </a:p>
          <a:p>
            <a:pPr marL="0" indent="0">
              <a:buNone/>
            </a:pPr>
            <a:r>
              <a:rPr lang="he-IL" sz="6000" b="1" dirty="0">
                <a:solidFill>
                  <a:srgbClr val="00B05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                   וכל הקודם בהן זכה </a:t>
            </a:r>
            <a:r>
              <a:rPr lang="he-IL" sz="5100" b="1" dirty="0">
                <a:latin typeface="Guttman Vilna" panose="02010401010101010101" pitchFamily="2" charset="-79"/>
                <a:cs typeface="Guttman Vilna" panose="02010401010101010101" pitchFamily="2" charset="-79"/>
              </a:rPr>
              <a:t>(קנסו אותו חכמים על כך שהוציא </a:t>
            </a:r>
          </a:p>
          <a:p>
            <a:pPr marL="0" indent="0">
              <a:buNone/>
            </a:pPr>
            <a:r>
              <a:rPr lang="he-IL" sz="5100" b="1" dirty="0">
                <a:latin typeface="Guttman Vilna" panose="02010401010101010101" pitchFamily="2" charset="-79"/>
                <a:cs typeface="Guttman Vilna" panose="02010401010101010101" pitchFamily="2" charset="-79"/>
              </a:rPr>
              <a:t>                                                        נזק לרשות הרבים); </a:t>
            </a:r>
          </a:p>
          <a:p>
            <a:endParaRPr lang="he-IL" sz="6000" b="1" dirty="0">
              <a:solidFill>
                <a:srgbClr val="FF0000"/>
              </a:solidFill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sz="6000" b="1" dirty="0" err="1">
                <a:solidFill>
                  <a:srgbClr val="FF0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רשב"ג</a:t>
            </a:r>
            <a:r>
              <a:rPr lang="he-IL" sz="6000" b="1" dirty="0">
                <a:solidFill>
                  <a:srgbClr val="FF0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אומר: כל </a:t>
            </a:r>
            <a:r>
              <a:rPr lang="he-IL" sz="6000" b="1" dirty="0" err="1">
                <a:solidFill>
                  <a:srgbClr val="FF0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המקלקלין</a:t>
            </a:r>
            <a:r>
              <a:rPr lang="he-IL" sz="6000" b="1" dirty="0">
                <a:solidFill>
                  <a:srgbClr val="FF0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</a:t>
            </a:r>
            <a:r>
              <a:rPr lang="he-IL" sz="5100" b="1" dirty="0">
                <a:latin typeface="Guttman Vilna" panose="02010401010101010101" pitchFamily="2" charset="-79"/>
                <a:cs typeface="Guttman Vilna" panose="02010401010101010101" pitchFamily="2" charset="-79"/>
              </a:rPr>
              <a:t>(מי שמניח תקלה) </a:t>
            </a:r>
            <a:r>
              <a:rPr lang="he-IL" sz="6000" b="1" dirty="0">
                <a:solidFill>
                  <a:srgbClr val="FF0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ברה"ר והזיקו – </a:t>
            </a:r>
          </a:p>
          <a:p>
            <a:r>
              <a:rPr lang="he-IL" sz="6000" b="1" dirty="0">
                <a:solidFill>
                  <a:srgbClr val="00B05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חייבין לשלם, </a:t>
            </a:r>
          </a:p>
          <a:p>
            <a:pPr marL="0" indent="0">
              <a:buNone/>
            </a:pPr>
            <a:r>
              <a:rPr lang="he-IL" sz="6000" b="1" dirty="0">
                <a:solidFill>
                  <a:srgbClr val="00B05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                   וכל הקודם בהן זכה. </a:t>
            </a:r>
          </a:p>
          <a:p>
            <a:endParaRPr lang="he-IL" sz="6000" b="1" dirty="0">
              <a:solidFill>
                <a:srgbClr val="7030A0"/>
              </a:solidFill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sz="6000" b="1" dirty="0">
                <a:solidFill>
                  <a:srgbClr val="7030A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ההופך את הגלל </a:t>
            </a:r>
            <a:r>
              <a:rPr lang="he-IL" sz="5100" b="1" dirty="0">
                <a:latin typeface="Guttman Vilna" panose="02010401010101010101" pitchFamily="2" charset="-79"/>
                <a:cs typeface="Guttman Vilna" panose="02010401010101010101" pitchFamily="2" charset="-79"/>
              </a:rPr>
              <a:t>(זבל של בהמה) </a:t>
            </a:r>
            <a:r>
              <a:rPr lang="he-IL" sz="6000" b="1" dirty="0">
                <a:solidFill>
                  <a:srgbClr val="7030A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ברה"ר </a:t>
            </a:r>
            <a:r>
              <a:rPr lang="he-IL" sz="6000" b="1" dirty="0" err="1">
                <a:solidFill>
                  <a:srgbClr val="7030A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והוזק</a:t>
            </a:r>
            <a:r>
              <a:rPr lang="he-IL" sz="6000" b="1" dirty="0">
                <a:solidFill>
                  <a:srgbClr val="7030A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בהן אחר – </a:t>
            </a:r>
          </a:p>
          <a:p>
            <a:r>
              <a:rPr lang="he-IL" sz="6100" b="1" dirty="0">
                <a:solidFill>
                  <a:srgbClr val="00B05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חייב בנזקו. 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438" y="1"/>
            <a:ext cx="2966484" cy="103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88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הגמרא מביאה שדברי המשנה אינם מוסכמים לדעת כולם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he-IL" sz="6000" b="1" dirty="0" err="1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לימא</a:t>
            </a:r>
            <a:r>
              <a:rPr lang="he-IL" sz="60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מתני' דלא כר' יהודה! </a:t>
            </a:r>
          </a:p>
          <a:p>
            <a:r>
              <a:rPr lang="he-IL" sz="3700" b="1" i="1" dirty="0">
                <a:latin typeface="David" panose="020E0502060401010101" pitchFamily="34" charset="-79"/>
                <a:cs typeface="David" panose="020E0502060401010101" pitchFamily="34" charset="-79"/>
              </a:rPr>
              <a:t>לומר, משנתינו שלא כר' יהודה (כלומר, ר' יהודה חולק על דין המשנה) </a:t>
            </a:r>
          </a:p>
          <a:p>
            <a:r>
              <a:rPr lang="he-IL" sz="6000" b="1" dirty="0" err="1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דתניא</a:t>
            </a:r>
            <a:r>
              <a:rPr lang="he-IL" sz="6000" b="1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: </a:t>
            </a:r>
          </a:p>
          <a:p>
            <a:pPr marL="0" indent="0">
              <a:buNone/>
            </a:pPr>
            <a:r>
              <a:rPr lang="he-IL" sz="6000" b="1" dirty="0">
                <a:solidFill>
                  <a:srgbClr val="92D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ר' יהודה </a:t>
            </a:r>
            <a:r>
              <a:rPr lang="he-IL" sz="60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אומר</a:t>
            </a:r>
            <a:r>
              <a:rPr lang="he-IL" sz="6000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: </a:t>
            </a:r>
          </a:p>
          <a:p>
            <a:pPr marL="0" indent="0">
              <a:buNone/>
            </a:pPr>
            <a:r>
              <a:rPr lang="he-IL" sz="60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בשעת הוצאת זבלים </a:t>
            </a:r>
            <a:r>
              <a:rPr lang="he-IL" sz="3600" b="1" i="1" dirty="0">
                <a:latin typeface="David" panose="020E0502060401010101" pitchFamily="34" charset="-79"/>
                <a:cs typeface="David" panose="020E0502060401010101" pitchFamily="34" charset="-79"/>
              </a:rPr>
              <a:t>(כשרגילים לזבל את השדות)</a:t>
            </a:r>
            <a:r>
              <a:rPr lang="he-IL" sz="61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r>
              <a:rPr lang="he-IL" sz="3600" b="1" i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60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אדם מוציא זבלו לרה"ר וצוברו כל שלשים יום, כדי שיהא נישוף </a:t>
            </a:r>
            <a:r>
              <a:rPr lang="he-IL" sz="3600" b="1" i="1" dirty="0">
                <a:latin typeface="David" panose="020E0502060401010101" pitchFamily="34" charset="-79"/>
                <a:cs typeface="David" panose="020E0502060401010101" pitchFamily="34" charset="-79"/>
              </a:rPr>
              <a:t>(נמעך) </a:t>
            </a:r>
            <a:r>
              <a:rPr lang="he-IL" sz="60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ברגלי אדם וברגלי בהמה </a:t>
            </a:r>
            <a:r>
              <a:rPr lang="he-IL" sz="3600" b="1" i="1" dirty="0">
                <a:latin typeface="David" panose="020E0502060401010101" pitchFamily="34" charset="-79"/>
                <a:cs typeface="David" panose="020E0502060401010101" pitchFamily="34" charset="-79"/>
              </a:rPr>
              <a:t>(וכך יהיה ראוי לשימוש לזיבול השדה)</a:t>
            </a:r>
            <a:r>
              <a:rPr lang="he-IL" sz="60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</a:p>
          <a:p>
            <a:pPr marL="0" indent="0">
              <a:buNone/>
            </a:pPr>
            <a:r>
              <a:rPr lang="he-IL" sz="60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שעל מנת כן הנחיל יהושע </a:t>
            </a:r>
            <a:r>
              <a:rPr lang="he-IL" sz="3600" b="1" i="1" dirty="0">
                <a:latin typeface="David" panose="020E0502060401010101" pitchFamily="34" charset="-79"/>
                <a:cs typeface="David" panose="020E0502060401010101" pitchFamily="34" charset="-79"/>
              </a:rPr>
              <a:t>(לישראל) </a:t>
            </a:r>
            <a:r>
              <a:rPr lang="he-IL" sz="60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את הארץ </a:t>
            </a:r>
            <a:r>
              <a:rPr lang="he-IL" sz="3600" b="1" i="1" dirty="0">
                <a:latin typeface="David" panose="020E0502060401010101" pitchFamily="34" charset="-79"/>
                <a:cs typeface="David" panose="020E0502060401010101" pitchFamily="34" charset="-79"/>
              </a:rPr>
              <a:t>(שיהיו רשאים לעשות ככה ברשות הרבים, כדי שארץ ישראל תתפתח ותגדל)</a:t>
            </a:r>
            <a:r>
              <a:rPr lang="he-IL" sz="60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!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67424" y="2668772"/>
            <a:ext cx="350874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FFFF00"/>
                </a:solidFill>
              </a:rPr>
              <a:t>פתיחה למקור תנאי (כאן- </a:t>
            </a:r>
            <a:r>
              <a:rPr lang="he-IL" b="1" dirty="0" err="1">
                <a:solidFill>
                  <a:srgbClr val="FFFF00"/>
                </a:solidFill>
              </a:rPr>
              <a:t>תוספתא</a:t>
            </a:r>
            <a:r>
              <a:rPr lang="he-IL" b="1" dirty="0">
                <a:solidFill>
                  <a:srgbClr val="FFFF00"/>
                </a:solidFill>
              </a:rPr>
              <a:t>)</a:t>
            </a:r>
          </a:p>
        </p:txBody>
      </p:sp>
      <p:cxnSp>
        <p:nvCxnSpPr>
          <p:cNvPr id="6" name="מחבר חץ ישר 5"/>
          <p:cNvCxnSpPr/>
          <p:nvPr/>
        </p:nvCxnSpPr>
        <p:spPr>
          <a:xfrm flipV="1">
            <a:off x="8686800" y="2668772"/>
            <a:ext cx="1488558" cy="20201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893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18821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0451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he-IL" sz="7200" b="1" dirty="0">
                <a:latin typeface="David" panose="020E0502060401010101" pitchFamily="34" charset="-79"/>
                <a:cs typeface="David" panose="020E0502060401010101" pitchFamily="34" charset="-79"/>
              </a:rPr>
              <a:t>דחיית הגמרא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>
            <a:normAutofit fontScale="70000" lnSpcReduction="20000"/>
          </a:bodyPr>
          <a:lstStyle/>
          <a:p>
            <a:r>
              <a:rPr lang="he-IL" sz="8500" dirty="0">
                <a:solidFill>
                  <a:srgbClr val="FF0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אפי' </a:t>
            </a:r>
            <a:r>
              <a:rPr lang="he-IL" sz="8500" dirty="0" err="1">
                <a:solidFill>
                  <a:srgbClr val="FF0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תימא</a:t>
            </a:r>
            <a:r>
              <a:rPr lang="he-IL" sz="8500" dirty="0">
                <a:solidFill>
                  <a:srgbClr val="FF0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רבי יהודה, </a:t>
            </a:r>
          </a:p>
          <a:p>
            <a:r>
              <a:rPr lang="he-IL" sz="6000" dirty="0">
                <a:latin typeface="Guttman Vilna" panose="02010401010101010101" pitchFamily="2" charset="-79"/>
              </a:rPr>
              <a:t>אפילו תאמר רבי יהודה</a:t>
            </a:r>
          </a:p>
          <a:p>
            <a:r>
              <a:rPr lang="he-IL" sz="6000" dirty="0">
                <a:latin typeface="Guttman Vilna" panose="02010401010101010101" pitchFamily="2" charset="-79"/>
              </a:rPr>
              <a:t>כלומר, ניתן לומר שרבי יהודה שהתיר להוציא זבל לרשות הרבים, מסכים לדין המשנה שחייבה בנזק מי שהוציא, כי</a:t>
            </a:r>
          </a:p>
          <a:p>
            <a:r>
              <a:rPr lang="he-IL" sz="8500" dirty="0">
                <a:solidFill>
                  <a:srgbClr val="FF0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מודה רבי יהודה שאם הזיק - משלם מה שהזיק. </a:t>
            </a:r>
          </a:p>
          <a:p>
            <a:r>
              <a:rPr lang="he-IL" sz="6100" dirty="0">
                <a:latin typeface="Guttman Vilna" panose="02010401010101010101" pitchFamily="2" charset="-79"/>
              </a:rPr>
              <a:t>כלומר, מותר להוציא זבל מצד אחד, מצד שני עליך לקחת אחריות אם הדבר גרם לנזק ולפצות את הניזק</a:t>
            </a:r>
          </a:p>
        </p:txBody>
      </p:sp>
    </p:spTree>
    <p:extLst>
      <p:ext uri="{BB962C8B-B14F-4D97-AF65-F5344CB8AC3E}">
        <p14:creationId xmlns:p14="http://schemas.microsoft.com/office/powerpoint/2010/main" val="342934909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1301</Words>
  <Application>Microsoft Office PowerPoint</Application>
  <PresentationFormat>מסך רחב</PresentationFormat>
  <Paragraphs>169</Paragraphs>
  <Slides>31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David</vt:lpstr>
      <vt:lpstr>Guttman Vilna</vt:lpstr>
      <vt:lpstr>Times New Roman</vt:lpstr>
      <vt:lpstr>ערכת נושא Office</vt:lpstr>
      <vt:lpstr>סוגיית  "המוציא את תבנו"</vt:lpstr>
      <vt:lpstr>מצגת של PowerPoint‏</vt:lpstr>
      <vt:lpstr>ציטוט המשנה</vt:lpstr>
      <vt:lpstr>ערימת זבל אורגני במשק</vt:lpstr>
      <vt:lpstr>תבן= הקש, לאחר שמרסקים אותו שמות פרק ה (ז) לֹא תֹאסִפוּן לָתֵת תֶּבֶן לָעָם לִלְבֹּן הַלְּבֵנִים כִּתְמוֹל שִׁלְשֹׁם  הֵם יֵלְכוּ וְקֹשְׁשׁוּ לָהֶם תֶּבֶן: </vt:lpstr>
      <vt:lpstr>מצגת של PowerPoint‏</vt:lpstr>
      <vt:lpstr>הגמרא מביאה שדברי המשנה אינם מוסכמים לדעת כולם</vt:lpstr>
      <vt:lpstr>מצגת של PowerPoint‏</vt:lpstr>
      <vt:lpstr>דחיית הגמרא</vt:lpstr>
      <vt:lpstr>מסקנת ביניים</vt:lpstr>
      <vt:lpstr>שאלה</vt:lpstr>
      <vt:lpstr>מצגת של PowerPoint‏</vt:lpstr>
      <vt:lpstr>קושיית הגמרא</vt:lpstr>
      <vt:lpstr>הקדמה- המשנה בדף סב עמוד ב</vt:lpstr>
      <vt:lpstr>מצגת של PowerPoint‏</vt:lpstr>
      <vt:lpstr>מצגת של PowerPoint‏</vt:lpstr>
      <vt:lpstr>מדוע החנווני הניח את נרו מבחוץ,  לפי דעת רבי יהודה שמדובר בנר חנוכה?</vt:lpstr>
      <vt:lpstr>הקדמה נוספת הנצרכת</vt:lpstr>
      <vt:lpstr>ציטוט הקושיה</vt:lpstr>
      <vt:lpstr>מסקנת ביניים ע"פ הקושיה </vt:lpstr>
      <vt:lpstr>תירוץ הגמרא</vt:lpstr>
      <vt:lpstr>מצגת של PowerPoint‏</vt:lpstr>
      <vt:lpstr>הגמרא מביאה סיוע לדבריה,  שלדעת רבי יהודה מדובר ברשות מצווה הפוטרת מחיוב נזק</vt:lpstr>
      <vt:lpstr>קושיה חדשה של הגמרא</vt:lpstr>
      <vt:lpstr>הגמרא מיישבת את המשנה</vt:lpstr>
      <vt:lpstr>תירוץ האמורא רבי נחמן</vt:lpstr>
      <vt:lpstr>מצגת של PowerPoint‏</vt:lpstr>
      <vt:lpstr>יישוב נוסף למשנה שלנו- ע"י דברי אמורא</vt:lpstr>
      <vt:lpstr>מסקנת ביניים</vt:lpstr>
      <vt:lpstr>מצגת של PowerPoint‏</vt:lpstr>
      <vt:lpstr>החילוק בין התירוצים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danielkind10@gmail.com</dc:creator>
  <cp:lastModifiedBy>danielkind10@gmail.com</cp:lastModifiedBy>
  <cp:revision>102</cp:revision>
  <dcterms:created xsi:type="dcterms:W3CDTF">2016-11-29T16:05:33Z</dcterms:created>
  <dcterms:modified xsi:type="dcterms:W3CDTF">2016-12-07T15:37:56Z</dcterms:modified>
</cp:coreProperties>
</file>