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385" r:id="rId6"/>
    <p:sldId id="260" r:id="rId7"/>
    <p:sldId id="261" r:id="rId8"/>
    <p:sldId id="267" r:id="rId9"/>
    <p:sldId id="268" r:id="rId10"/>
    <p:sldId id="387" r:id="rId11"/>
    <p:sldId id="262" r:id="rId12"/>
    <p:sldId id="263" r:id="rId13"/>
    <p:sldId id="264" r:id="rId14"/>
    <p:sldId id="265" r:id="rId15"/>
    <p:sldId id="266" r:id="rId16"/>
    <p:sldId id="270" r:id="rId17"/>
    <p:sldId id="269" r:id="rId18"/>
    <p:sldId id="271" r:id="rId19"/>
    <p:sldId id="280" r:id="rId20"/>
    <p:sldId id="386" r:id="rId21"/>
    <p:sldId id="281" r:id="rId22"/>
    <p:sldId id="272" r:id="rId23"/>
    <p:sldId id="273" r:id="rId24"/>
    <p:sldId id="274" r:id="rId25"/>
    <p:sldId id="277" r:id="rId26"/>
    <p:sldId id="276" r:id="rId27"/>
    <p:sldId id="278" r:id="rId28"/>
    <p:sldId id="279" r:id="rId29"/>
    <p:sldId id="275" r:id="rId30"/>
    <p:sldId id="284" r:id="rId31"/>
    <p:sldId id="282" r:id="rId32"/>
    <p:sldId id="285" r:id="rId33"/>
    <p:sldId id="388" r:id="rId3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6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5D998C-A5F7-472D-9953-AD7A20723E3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FA40B40-2015-4FE4-87E5-9E840B47AE67}">
      <dgm:prSet phldrT="[טקסט]" custT="1"/>
      <dgm:spPr/>
      <dgm:t>
        <a:bodyPr/>
        <a:lstStyle/>
        <a:p>
          <a:pPr rtl="1"/>
          <a:r>
            <a:rPr lang="he-IL" sz="2800" b="1" dirty="0"/>
            <a:t>מה דינו של מי שרץ ונתקל באדם אחר שהלך ברה"ר?</a:t>
          </a:r>
        </a:p>
      </dgm:t>
    </dgm:pt>
    <dgm:pt modelId="{DF28A4D4-7D23-4C14-9FFD-AA4DF9ACCD8F}" type="parTrans" cxnId="{988905BF-CD2D-4305-8527-F685DEE6D07C}">
      <dgm:prSet/>
      <dgm:spPr/>
      <dgm:t>
        <a:bodyPr/>
        <a:lstStyle/>
        <a:p>
          <a:pPr rtl="1"/>
          <a:endParaRPr lang="he-IL"/>
        </a:p>
      </dgm:t>
    </dgm:pt>
    <dgm:pt modelId="{7F39036B-D22E-43DA-9D17-69E0E9B29E1B}" type="sibTrans" cxnId="{988905BF-CD2D-4305-8527-F685DEE6D07C}">
      <dgm:prSet/>
      <dgm:spPr/>
      <dgm:t>
        <a:bodyPr/>
        <a:lstStyle/>
        <a:p>
          <a:pPr rtl="1"/>
          <a:endParaRPr lang="he-IL"/>
        </a:p>
      </dgm:t>
    </dgm:pt>
    <dgm:pt modelId="{2CC1CEC8-45B6-4C69-9356-2DF1F99EEF16}">
      <dgm:prSet phldrT="[טקסט]"/>
      <dgm:spPr/>
      <dgm:t>
        <a:bodyPr/>
        <a:lstStyle/>
        <a:p>
          <a:pPr rtl="1"/>
          <a:r>
            <a:rPr lang="he-IL" b="1" dirty="0"/>
            <a:t>איסי בן יהודה </a:t>
          </a:r>
          <a:r>
            <a:rPr lang="he-IL" b="1" dirty="0" err="1"/>
            <a:t>בתוספתא</a:t>
          </a:r>
          <a:endParaRPr lang="he-IL" b="1" dirty="0"/>
        </a:p>
      </dgm:t>
    </dgm:pt>
    <dgm:pt modelId="{E7B355B2-E494-4BB4-BE86-4108C6AA102E}" type="parTrans" cxnId="{7F108E38-0A9B-4171-9046-DD8A24AAF18C}">
      <dgm:prSet/>
      <dgm:spPr/>
      <dgm:t>
        <a:bodyPr/>
        <a:lstStyle/>
        <a:p>
          <a:pPr rtl="1"/>
          <a:endParaRPr lang="he-IL" b="1"/>
        </a:p>
      </dgm:t>
    </dgm:pt>
    <dgm:pt modelId="{8DF18503-7F4D-4777-95EB-FD5434BA0B1A}" type="sibTrans" cxnId="{7F108E38-0A9B-4171-9046-DD8A24AAF18C}">
      <dgm:prSet/>
      <dgm:spPr/>
      <dgm:t>
        <a:bodyPr/>
        <a:lstStyle/>
        <a:p>
          <a:pPr rtl="1"/>
          <a:endParaRPr lang="he-IL"/>
        </a:p>
      </dgm:t>
    </dgm:pt>
    <dgm:pt modelId="{F3C6379E-59A6-44F7-B05F-9DAE9113AE15}">
      <dgm:prSet phldrT="[טקסט]"/>
      <dgm:spPr/>
      <dgm:t>
        <a:bodyPr/>
        <a:lstStyle/>
        <a:p>
          <a:pPr rtl="1"/>
          <a:r>
            <a:rPr lang="he-IL" b="1" dirty="0"/>
            <a:t>בדרך כלל</a:t>
          </a:r>
        </a:p>
      </dgm:t>
    </dgm:pt>
    <dgm:pt modelId="{8B37D2C5-0754-4EDA-916F-4E689C655B81}" type="parTrans" cxnId="{9F62EA0B-B23E-4A2A-86F9-202DDCCC0B26}">
      <dgm:prSet/>
      <dgm:spPr/>
      <dgm:t>
        <a:bodyPr/>
        <a:lstStyle/>
        <a:p>
          <a:pPr rtl="1"/>
          <a:endParaRPr lang="he-IL" b="1"/>
        </a:p>
      </dgm:t>
    </dgm:pt>
    <dgm:pt modelId="{1A37EBEF-A91E-465B-9F85-62114CF876CF}" type="sibTrans" cxnId="{9F62EA0B-B23E-4A2A-86F9-202DDCCC0B26}">
      <dgm:prSet/>
      <dgm:spPr/>
      <dgm:t>
        <a:bodyPr/>
        <a:lstStyle/>
        <a:p>
          <a:pPr rtl="1"/>
          <a:endParaRPr lang="he-IL"/>
        </a:p>
      </dgm:t>
    </dgm:pt>
    <dgm:pt modelId="{9D0E338A-A219-4674-ADE4-0C6869C7DB4B}">
      <dgm:prSet phldrT="[טקסט]"/>
      <dgm:spPr/>
      <dgm:t>
        <a:bodyPr/>
        <a:lstStyle/>
        <a:p>
          <a:pPr rtl="1"/>
          <a:r>
            <a:rPr lang="he-IL" b="1" dirty="0"/>
            <a:t>המשנה</a:t>
          </a:r>
        </a:p>
      </dgm:t>
    </dgm:pt>
    <dgm:pt modelId="{4B2DD340-54BD-4D37-A801-92D8EAD7EA8E}" type="parTrans" cxnId="{C3D5D88D-5C46-4720-A124-6FE2884D72C2}">
      <dgm:prSet/>
      <dgm:spPr/>
      <dgm:t>
        <a:bodyPr/>
        <a:lstStyle/>
        <a:p>
          <a:pPr rtl="1"/>
          <a:endParaRPr lang="he-IL" b="1"/>
        </a:p>
      </dgm:t>
    </dgm:pt>
    <dgm:pt modelId="{B64615C3-98B2-4BFF-8628-40DDB4230ECE}" type="sibTrans" cxnId="{C3D5D88D-5C46-4720-A124-6FE2884D72C2}">
      <dgm:prSet/>
      <dgm:spPr/>
      <dgm:t>
        <a:bodyPr/>
        <a:lstStyle/>
        <a:p>
          <a:pPr rtl="1"/>
          <a:endParaRPr lang="he-IL"/>
        </a:p>
      </dgm:t>
    </dgm:pt>
    <dgm:pt modelId="{BF5A5DE8-0900-426D-BC98-45CBC300AC28}">
      <dgm:prSet phldrT="[טקסט]"/>
      <dgm:spPr/>
      <dgm:t>
        <a:bodyPr/>
        <a:lstStyle/>
        <a:p>
          <a:pPr rtl="1"/>
          <a:r>
            <a:rPr lang="he-IL" b="1" dirty="0"/>
            <a:t>פטור</a:t>
          </a:r>
        </a:p>
      </dgm:t>
    </dgm:pt>
    <dgm:pt modelId="{42CD27DE-86C6-4839-8336-1F5154C12E96}" type="parTrans" cxnId="{2EE1F6A0-AB7E-4669-8C4A-DB71CF2D078D}">
      <dgm:prSet/>
      <dgm:spPr/>
      <dgm:t>
        <a:bodyPr/>
        <a:lstStyle/>
        <a:p>
          <a:pPr rtl="1"/>
          <a:endParaRPr lang="he-IL" b="1"/>
        </a:p>
      </dgm:t>
    </dgm:pt>
    <dgm:pt modelId="{F92F3FDD-AE0B-40D7-919C-2ECB3CC90C1E}" type="sibTrans" cxnId="{2EE1F6A0-AB7E-4669-8C4A-DB71CF2D078D}">
      <dgm:prSet/>
      <dgm:spPr/>
      <dgm:t>
        <a:bodyPr/>
        <a:lstStyle/>
        <a:p>
          <a:pPr rtl="1"/>
          <a:endParaRPr lang="he-IL"/>
        </a:p>
      </dgm:t>
    </dgm:pt>
    <dgm:pt modelId="{1FD527C7-CBF6-472E-A4A8-3E98DAA8153A}">
      <dgm:prSet/>
      <dgm:spPr/>
      <dgm:t>
        <a:bodyPr/>
        <a:lstStyle/>
        <a:p>
          <a:pPr rtl="1"/>
          <a:r>
            <a:rPr lang="he-IL" b="1" dirty="0"/>
            <a:t>בערב שבת בין השמשות</a:t>
          </a:r>
        </a:p>
      </dgm:t>
    </dgm:pt>
    <dgm:pt modelId="{88B20A61-1510-4DA5-924C-DEFA082869A6}" type="parTrans" cxnId="{7D3AECA8-E86E-4CAD-9C0F-D11B70640018}">
      <dgm:prSet/>
      <dgm:spPr/>
      <dgm:t>
        <a:bodyPr/>
        <a:lstStyle/>
        <a:p>
          <a:pPr rtl="1"/>
          <a:endParaRPr lang="he-IL" b="1"/>
        </a:p>
      </dgm:t>
    </dgm:pt>
    <dgm:pt modelId="{D6D08B2D-82F2-4D57-B944-79A55A6B6E6B}" type="sibTrans" cxnId="{7D3AECA8-E86E-4CAD-9C0F-D11B70640018}">
      <dgm:prSet/>
      <dgm:spPr/>
      <dgm:t>
        <a:bodyPr/>
        <a:lstStyle/>
        <a:p>
          <a:pPr rtl="1"/>
          <a:endParaRPr lang="he-IL"/>
        </a:p>
      </dgm:t>
    </dgm:pt>
    <dgm:pt modelId="{2EB790A3-0648-480F-B3C4-7FED7DBB6C42}">
      <dgm:prSet/>
      <dgm:spPr/>
      <dgm:t>
        <a:bodyPr/>
        <a:lstStyle/>
        <a:p>
          <a:pPr rtl="1"/>
          <a:r>
            <a:rPr lang="he-IL" b="1" dirty="0"/>
            <a:t>חייב </a:t>
          </a:r>
        </a:p>
        <a:p>
          <a:pPr rtl="1"/>
          <a:r>
            <a:rPr lang="he-IL" b="1" dirty="0"/>
            <a:t>(כי הוא שינה מהדרך הרגילה)</a:t>
          </a:r>
        </a:p>
      </dgm:t>
    </dgm:pt>
    <dgm:pt modelId="{064B16AB-E778-4FB8-8B11-0D7A61448029}" type="parTrans" cxnId="{3F79B1C0-C189-42C2-829D-438ADFA00408}">
      <dgm:prSet/>
      <dgm:spPr/>
      <dgm:t>
        <a:bodyPr/>
        <a:lstStyle/>
        <a:p>
          <a:pPr rtl="1"/>
          <a:endParaRPr lang="he-IL" b="1"/>
        </a:p>
      </dgm:t>
    </dgm:pt>
    <dgm:pt modelId="{A00BC8F3-C8BB-4033-9AE9-EF81761A861D}" type="sibTrans" cxnId="{3F79B1C0-C189-42C2-829D-438ADFA00408}">
      <dgm:prSet/>
      <dgm:spPr/>
      <dgm:t>
        <a:bodyPr/>
        <a:lstStyle/>
        <a:p>
          <a:pPr rtl="1"/>
          <a:endParaRPr lang="he-IL"/>
        </a:p>
      </dgm:t>
    </dgm:pt>
    <dgm:pt modelId="{726985F7-71A3-4D1A-A9BF-294BB24F144A}">
      <dgm:prSet/>
      <dgm:spPr/>
      <dgm:t>
        <a:bodyPr/>
        <a:lstStyle/>
        <a:p>
          <a:pPr rtl="1"/>
          <a:r>
            <a:rPr lang="he-IL" b="1"/>
            <a:t>פטור</a:t>
          </a:r>
        </a:p>
      </dgm:t>
    </dgm:pt>
    <dgm:pt modelId="{49D57F6F-2C7F-4531-9062-878B3C0C3BFF}" type="parTrans" cxnId="{655201EE-CEE9-4950-88BA-6AEAC8C05EA7}">
      <dgm:prSet/>
      <dgm:spPr/>
      <dgm:t>
        <a:bodyPr/>
        <a:lstStyle/>
        <a:p>
          <a:pPr rtl="1"/>
          <a:endParaRPr lang="he-IL" b="1"/>
        </a:p>
      </dgm:t>
    </dgm:pt>
    <dgm:pt modelId="{174C0F1F-0322-468B-8C5F-A645A7618824}" type="sibTrans" cxnId="{655201EE-CEE9-4950-88BA-6AEAC8C05EA7}">
      <dgm:prSet/>
      <dgm:spPr/>
      <dgm:t>
        <a:bodyPr/>
        <a:lstStyle/>
        <a:p>
          <a:pPr rtl="1"/>
          <a:endParaRPr lang="he-IL"/>
        </a:p>
      </dgm:t>
    </dgm:pt>
    <dgm:pt modelId="{07911FFC-1B83-4D5F-9011-5C861EC964FC}" type="pres">
      <dgm:prSet presAssocID="{705D998C-A5F7-472D-9953-AD7A20723E3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FADD19E-C479-425F-8483-6D7C22942E6E}" type="pres">
      <dgm:prSet presAssocID="{0FA40B40-2015-4FE4-87E5-9E840B47AE67}" presName="hierRoot1" presStyleCnt="0"/>
      <dgm:spPr/>
    </dgm:pt>
    <dgm:pt modelId="{F0B0F366-B1DE-40C2-99E4-C5EBDC59D078}" type="pres">
      <dgm:prSet presAssocID="{0FA40B40-2015-4FE4-87E5-9E840B47AE67}" presName="composite" presStyleCnt="0"/>
      <dgm:spPr/>
    </dgm:pt>
    <dgm:pt modelId="{433A7835-9894-42FC-A87C-83B951279AC3}" type="pres">
      <dgm:prSet presAssocID="{0FA40B40-2015-4FE4-87E5-9E840B47AE67}" presName="background" presStyleLbl="node0" presStyleIdx="0" presStyleCnt="1"/>
      <dgm:spPr/>
    </dgm:pt>
    <dgm:pt modelId="{98CBD5A6-1D3C-4198-9A02-552C092FD0FE}" type="pres">
      <dgm:prSet presAssocID="{0FA40B40-2015-4FE4-87E5-9E840B47AE67}" presName="text" presStyleLbl="fgAcc0" presStyleIdx="0" presStyleCnt="1" custScaleX="244012">
        <dgm:presLayoutVars>
          <dgm:chPref val="3"/>
        </dgm:presLayoutVars>
      </dgm:prSet>
      <dgm:spPr/>
    </dgm:pt>
    <dgm:pt modelId="{8239820F-341D-4AC7-BFE3-5E42558B7B84}" type="pres">
      <dgm:prSet presAssocID="{0FA40B40-2015-4FE4-87E5-9E840B47AE67}" presName="hierChild2" presStyleCnt="0"/>
      <dgm:spPr/>
    </dgm:pt>
    <dgm:pt modelId="{4F7621C4-9C1C-4796-8778-CA10736BEDDB}" type="pres">
      <dgm:prSet presAssocID="{E7B355B2-E494-4BB4-BE86-4108C6AA102E}" presName="Name10" presStyleLbl="parChTrans1D2" presStyleIdx="0" presStyleCnt="2"/>
      <dgm:spPr/>
    </dgm:pt>
    <dgm:pt modelId="{4E53B727-0954-46D2-AA98-867EC9360DF6}" type="pres">
      <dgm:prSet presAssocID="{2CC1CEC8-45B6-4C69-9356-2DF1F99EEF16}" presName="hierRoot2" presStyleCnt="0"/>
      <dgm:spPr/>
    </dgm:pt>
    <dgm:pt modelId="{6362AA65-80F1-4469-B101-47C282A78350}" type="pres">
      <dgm:prSet presAssocID="{2CC1CEC8-45B6-4C69-9356-2DF1F99EEF16}" presName="composite2" presStyleCnt="0"/>
      <dgm:spPr/>
    </dgm:pt>
    <dgm:pt modelId="{9C59AC70-2016-4EF5-AA08-F2DBD9091E84}" type="pres">
      <dgm:prSet presAssocID="{2CC1CEC8-45B6-4C69-9356-2DF1F99EEF16}" presName="background2" presStyleLbl="node2" presStyleIdx="0" presStyleCnt="2"/>
      <dgm:spPr/>
    </dgm:pt>
    <dgm:pt modelId="{9CCBAF8C-F559-4845-80D2-48BB1A448F64}" type="pres">
      <dgm:prSet presAssocID="{2CC1CEC8-45B6-4C69-9356-2DF1F99EEF16}" presName="text2" presStyleLbl="fgAcc2" presStyleIdx="0" presStyleCnt="2">
        <dgm:presLayoutVars>
          <dgm:chPref val="3"/>
        </dgm:presLayoutVars>
      </dgm:prSet>
      <dgm:spPr/>
    </dgm:pt>
    <dgm:pt modelId="{2669FA78-CAF4-41EE-A846-97F63EA2A5F1}" type="pres">
      <dgm:prSet presAssocID="{2CC1CEC8-45B6-4C69-9356-2DF1F99EEF16}" presName="hierChild3" presStyleCnt="0"/>
      <dgm:spPr/>
    </dgm:pt>
    <dgm:pt modelId="{CB17AFEF-4952-4137-9501-E4B59599709F}" type="pres">
      <dgm:prSet presAssocID="{88B20A61-1510-4DA5-924C-DEFA082869A6}" presName="Name17" presStyleLbl="parChTrans1D3" presStyleIdx="0" presStyleCnt="3"/>
      <dgm:spPr/>
    </dgm:pt>
    <dgm:pt modelId="{1C1DB2F8-A170-4247-9F63-21A9C2ADF53C}" type="pres">
      <dgm:prSet presAssocID="{1FD527C7-CBF6-472E-A4A8-3E98DAA8153A}" presName="hierRoot3" presStyleCnt="0"/>
      <dgm:spPr/>
    </dgm:pt>
    <dgm:pt modelId="{4C12B0C0-0BFA-4A1D-B785-B5D066D73F74}" type="pres">
      <dgm:prSet presAssocID="{1FD527C7-CBF6-472E-A4A8-3E98DAA8153A}" presName="composite3" presStyleCnt="0"/>
      <dgm:spPr/>
    </dgm:pt>
    <dgm:pt modelId="{45D4ECBA-C817-4CE8-852C-1094BB82D2C7}" type="pres">
      <dgm:prSet presAssocID="{1FD527C7-CBF6-472E-A4A8-3E98DAA8153A}" presName="background3" presStyleLbl="node3" presStyleIdx="0" presStyleCnt="3"/>
      <dgm:spPr/>
    </dgm:pt>
    <dgm:pt modelId="{ADFCE6DD-6791-4CB6-A434-06A961297572}" type="pres">
      <dgm:prSet presAssocID="{1FD527C7-CBF6-472E-A4A8-3E98DAA8153A}" presName="text3" presStyleLbl="fgAcc3" presStyleIdx="0" presStyleCnt="3">
        <dgm:presLayoutVars>
          <dgm:chPref val="3"/>
        </dgm:presLayoutVars>
      </dgm:prSet>
      <dgm:spPr/>
    </dgm:pt>
    <dgm:pt modelId="{247A506A-B592-4C1E-A1F9-2B0D70BF11D3}" type="pres">
      <dgm:prSet presAssocID="{1FD527C7-CBF6-472E-A4A8-3E98DAA8153A}" presName="hierChild4" presStyleCnt="0"/>
      <dgm:spPr/>
    </dgm:pt>
    <dgm:pt modelId="{4A51B1E0-0600-4DD9-B9EF-261EA80AC036}" type="pres">
      <dgm:prSet presAssocID="{49D57F6F-2C7F-4531-9062-878B3C0C3BFF}" presName="Name23" presStyleLbl="parChTrans1D4" presStyleIdx="0" presStyleCnt="2"/>
      <dgm:spPr/>
    </dgm:pt>
    <dgm:pt modelId="{EB7A57F8-2403-48E4-A689-770035712B29}" type="pres">
      <dgm:prSet presAssocID="{726985F7-71A3-4D1A-A9BF-294BB24F144A}" presName="hierRoot4" presStyleCnt="0"/>
      <dgm:spPr/>
    </dgm:pt>
    <dgm:pt modelId="{FBBF26BE-5880-4A5F-AABC-936C2002FECE}" type="pres">
      <dgm:prSet presAssocID="{726985F7-71A3-4D1A-A9BF-294BB24F144A}" presName="composite4" presStyleCnt="0"/>
      <dgm:spPr/>
    </dgm:pt>
    <dgm:pt modelId="{89C73206-45D2-4C97-A7A1-7DAC3FB1B83A}" type="pres">
      <dgm:prSet presAssocID="{726985F7-71A3-4D1A-A9BF-294BB24F144A}" presName="background4" presStyleLbl="node4" presStyleIdx="0" presStyleCnt="2"/>
      <dgm:spPr/>
    </dgm:pt>
    <dgm:pt modelId="{4DC86AA0-4B47-4D01-9479-EF91DD21D75C}" type="pres">
      <dgm:prSet presAssocID="{726985F7-71A3-4D1A-A9BF-294BB24F144A}" presName="text4" presStyleLbl="fgAcc4" presStyleIdx="0" presStyleCnt="2">
        <dgm:presLayoutVars>
          <dgm:chPref val="3"/>
        </dgm:presLayoutVars>
      </dgm:prSet>
      <dgm:spPr/>
    </dgm:pt>
    <dgm:pt modelId="{2AC37576-75A6-49BE-A280-B875895F06D9}" type="pres">
      <dgm:prSet presAssocID="{726985F7-71A3-4D1A-A9BF-294BB24F144A}" presName="hierChild5" presStyleCnt="0"/>
      <dgm:spPr/>
    </dgm:pt>
    <dgm:pt modelId="{BC654565-4AF4-4A83-A611-549F4D974FC4}" type="pres">
      <dgm:prSet presAssocID="{8B37D2C5-0754-4EDA-916F-4E689C655B81}" presName="Name17" presStyleLbl="parChTrans1D3" presStyleIdx="1" presStyleCnt="3"/>
      <dgm:spPr/>
    </dgm:pt>
    <dgm:pt modelId="{8D641E1D-8282-4E9D-949E-34B296282F12}" type="pres">
      <dgm:prSet presAssocID="{F3C6379E-59A6-44F7-B05F-9DAE9113AE15}" presName="hierRoot3" presStyleCnt="0"/>
      <dgm:spPr/>
    </dgm:pt>
    <dgm:pt modelId="{1DAE8990-3734-45B4-AE94-66FAA8BB44D5}" type="pres">
      <dgm:prSet presAssocID="{F3C6379E-59A6-44F7-B05F-9DAE9113AE15}" presName="composite3" presStyleCnt="0"/>
      <dgm:spPr/>
    </dgm:pt>
    <dgm:pt modelId="{61C270D5-BE73-40FF-B8EA-FB6B244E6DAF}" type="pres">
      <dgm:prSet presAssocID="{F3C6379E-59A6-44F7-B05F-9DAE9113AE15}" presName="background3" presStyleLbl="node3" presStyleIdx="1" presStyleCnt="3"/>
      <dgm:spPr/>
    </dgm:pt>
    <dgm:pt modelId="{387DDD59-F596-4C19-9F0B-1F413E3BF1AC}" type="pres">
      <dgm:prSet presAssocID="{F3C6379E-59A6-44F7-B05F-9DAE9113AE15}" presName="text3" presStyleLbl="fgAcc3" presStyleIdx="1" presStyleCnt="3">
        <dgm:presLayoutVars>
          <dgm:chPref val="3"/>
        </dgm:presLayoutVars>
      </dgm:prSet>
      <dgm:spPr/>
    </dgm:pt>
    <dgm:pt modelId="{7BE382A7-67B7-41BB-AC6A-C55585BDB74E}" type="pres">
      <dgm:prSet presAssocID="{F3C6379E-59A6-44F7-B05F-9DAE9113AE15}" presName="hierChild4" presStyleCnt="0"/>
      <dgm:spPr/>
    </dgm:pt>
    <dgm:pt modelId="{6BB6C7ED-1C7B-438C-A592-5D29D307E865}" type="pres">
      <dgm:prSet presAssocID="{064B16AB-E778-4FB8-8B11-0D7A61448029}" presName="Name23" presStyleLbl="parChTrans1D4" presStyleIdx="1" presStyleCnt="2"/>
      <dgm:spPr/>
    </dgm:pt>
    <dgm:pt modelId="{2AEDB2D5-3819-4C0E-A034-D39C4D711CF1}" type="pres">
      <dgm:prSet presAssocID="{2EB790A3-0648-480F-B3C4-7FED7DBB6C42}" presName="hierRoot4" presStyleCnt="0"/>
      <dgm:spPr/>
    </dgm:pt>
    <dgm:pt modelId="{42DD3800-0468-447D-87FA-9ACD85FEBCF8}" type="pres">
      <dgm:prSet presAssocID="{2EB790A3-0648-480F-B3C4-7FED7DBB6C42}" presName="composite4" presStyleCnt="0"/>
      <dgm:spPr/>
    </dgm:pt>
    <dgm:pt modelId="{58170E26-4AF2-45D1-8DB8-2B5F105E9102}" type="pres">
      <dgm:prSet presAssocID="{2EB790A3-0648-480F-B3C4-7FED7DBB6C42}" presName="background4" presStyleLbl="node4" presStyleIdx="1" presStyleCnt="2"/>
      <dgm:spPr/>
    </dgm:pt>
    <dgm:pt modelId="{8B47069B-91D8-4E70-92ED-4322D55C471E}" type="pres">
      <dgm:prSet presAssocID="{2EB790A3-0648-480F-B3C4-7FED7DBB6C42}" presName="text4" presStyleLbl="fgAcc4" presStyleIdx="1" presStyleCnt="2">
        <dgm:presLayoutVars>
          <dgm:chPref val="3"/>
        </dgm:presLayoutVars>
      </dgm:prSet>
      <dgm:spPr/>
    </dgm:pt>
    <dgm:pt modelId="{16D1BA49-A298-49F2-835B-56A35ABA32B2}" type="pres">
      <dgm:prSet presAssocID="{2EB790A3-0648-480F-B3C4-7FED7DBB6C42}" presName="hierChild5" presStyleCnt="0"/>
      <dgm:spPr/>
    </dgm:pt>
    <dgm:pt modelId="{97E22787-A699-45C6-9E99-3A514F1FC064}" type="pres">
      <dgm:prSet presAssocID="{4B2DD340-54BD-4D37-A801-92D8EAD7EA8E}" presName="Name10" presStyleLbl="parChTrans1D2" presStyleIdx="1" presStyleCnt="2"/>
      <dgm:spPr/>
    </dgm:pt>
    <dgm:pt modelId="{9ACEFA2A-29E0-404C-A45A-75F7880AFCD9}" type="pres">
      <dgm:prSet presAssocID="{9D0E338A-A219-4674-ADE4-0C6869C7DB4B}" presName="hierRoot2" presStyleCnt="0"/>
      <dgm:spPr/>
    </dgm:pt>
    <dgm:pt modelId="{A26F61E4-D452-4D83-9FBD-36CE7B6DEAEE}" type="pres">
      <dgm:prSet presAssocID="{9D0E338A-A219-4674-ADE4-0C6869C7DB4B}" presName="composite2" presStyleCnt="0"/>
      <dgm:spPr/>
    </dgm:pt>
    <dgm:pt modelId="{C1DDD760-1D55-4D7F-99CC-01C3B8EADC2C}" type="pres">
      <dgm:prSet presAssocID="{9D0E338A-A219-4674-ADE4-0C6869C7DB4B}" presName="background2" presStyleLbl="node2" presStyleIdx="1" presStyleCnt="2"/>
      <dgm:spPr/>
    </dgm:pt>
    <dgm:pt modelId="{BB27FBD1-E8BA-4501-862D-719215DF29F6}" type="pres">
      <dgm:prSet presAssocID="{9D0E338A-A219-4674-ADE4-0C6869C7DB4B}" presName="text2" presStyleLbl="fgAcc2" presStyleIdx="1" presStyleCnt="2">
        <dgm:presLayoutVars>
          <dgm:chPref val="3"/>
        </dgm:presLayoutVars>
      </dgm:prSet>
      <dgm:spPr/>
    </dgm:pt>
    <dgm:pt modelId="{8657F168-1EE0-4E6B-8681-549935C36803}" type="pres">
      <dgm:prSet presAssocID="{9D0E338A-A219-4674-ADE4-0C6869C7DB4B}" presName="hierChild3" presStyleCnt="0"/>
      <dgm:spPr/>
    </dgm:pt>
    <dgm:pt modelId="{3554AD24-0AE7-457C-B447-76E6797632C6}" type="pres">
      <dgm:prSet presAssocID="{42CD27DE-86C6-4839-8336-1F5154C12E96}" presName="Name17" presStyleLbl="parChTrans1D3" presStyleIdx="2" presStyleCnt="3"/>
      <dgm:spPr/>
    </dgm:pt>
    <dgm:pt modelId="{416CDD61-92B6-45E4-AFDF-C9D7DEC32AA8}" type="pres">
      <dgm:prSet presAssocID="{BF5A5DE8-0900-426D-BC98-45CBC300AC28}" presName="hierRoot3" presStyleCnt="0"/>
      <dgm:spPr/>
    </dgm:pt>
    <dgm:pt modelId="{181EECB0-F1E7-4ED0-B2BD-0E30DE0D3EAE}" type="pres">
      <dgm:prSet presAssocID="{BF5A5DE8-0900-426D-BC98-45CBC300AC28}" presName="composite3" presStyleCnt="0"/>
      <dgm:spPr/>
    </dgm:pt>
    <dgm:pt modelId="{FA9ECAD4-6937-4C7A-BE22-5DFF073D4B64}" type="pres">
      <dgm:prSet presAssocID="{BF5A5DE8-0900-426D-BC98-45CBC300AC28}" presName="background3" presStyleLbl="node3" presStyleIdx="2" presStyleCnt="3"/>
      <dgm:spPr/>
    </dgm:pt>
    <dgm:pt modelId="{A441D25C-5C53-405C-B845-DD5F22DCF9F8}" type="pres">
      <dgm:prSet presAssocID="{BF5A5DE8-0900-426D-BC98-45CBC300AC28}" presName="text3" presStyleLbl="fgAcc3" presStyleIdx="2" presStyleCnt="3">
        <dgm:presLayoutVars>
          <dgm:chPref val="3"/>
        </dgm:presLayoutVars>
      </dgm:prSet>
      <dgm:spPr/>
    </dgm:pt>
    <dgm:pt modelId="{310A447D-1332-4191-B33E-846BD8448484}" type="pres">
      <dgm:prSet presAssocID="{BF5A5DE8-0900-426D-BC98-45CBC300AC28}" presName="hierChild4" presStyleCnt="0"/>
      <dgm:spPr/>
    </dgm:pt>
  </dgm:ptLst>
  <dgm:cxnLst>
    <dgm:cxn modelId="{731BD5AD-97AE-4DAE-9B4D-46A995D2947B}" type="presOf" srcId="{8B37D2C5-0754-4EDA-916F-4E689C655B81}" destId="{BC654565-4AF4-4A83-A611-549F4D974FC4}" srcOrd="0" destOrd="0" presId="urn:microsoft.com/office/officeart/2005/8/layout/hierarchy1"/>
    <dgm:cxn modelId="{6FD26E82-7DA1-4E83-9C5D-A0146B7708DF}" type="presOf" srcId="{2CC1CEC8-45B6-4C69-9356-2DF1F99EEF16}" destId="{9CCBAF8C-F559-4845-80D2-48BB1A448F64}" srcOrd="0" destOrd="0" presId="urn:microsoft.com/office/officeart/2005/8/layout/hierarchy1"/>
    <dgm:cxn modelId="{F919719D-D422-48FE-B976-8D4CD8439FE0}" type="presOf" srcId="{1FD527C7-CBF6-472E-A4A8-3E98DAA8153A}" destId="{ADFCE6DD-6791-4CB6-A434-06A961297572}" srcOrd="0" destOrd="0" presId="urn:microsoft.com/office/officeart/2005/8/layout/hierarchy1"/>
    <dgm:cxn modelId="{18C7A875-6B75-4574-9BC8-AB7F968382ED}" type="presOf" srcId="{42CD27DE-86C6-4839-8336-1F5154C12E96}" destId="{3554AD24-0AE7-457C-B447-76E6797632C6}" srcOrd="0" destOrd="0" presId="urn:microsoft.com/office/officeart/2005/8/layout/hierarchy1"/>
    <dgm:cxn modelId="{7C7DBB45-03C8-4398-851F-9932F9A02335}" type="presOf" srcId="{49D57F6F-2C7F-4531-9062-878B3C0C3BFF}" destId="{4A51B1E0-0600-4DD9-B9EF-261EA80AC036}" srcOrd="0" destOrd="0" presId="urn:microsoft.com/office/officeart/2005/8/layout/hierarchy1"/>
    <dgm:cxn modelId="{4E30369B-7489-4A86-BE3B-1D44FACAAFE1}" type="presOf" srcId="{0FA40B40-2015-4FE4-87E5-9E840B47AE67}" destId="{98CBD5A6-1D3C-4198-9A02-552C092FD0FE}" srcOrd="0" destOrd="0" presId="urn:microsoft.com/office/officeart/2005/8/layout/hierarchy1"/>
    <dgm:cxn modelId="{655201EE-CEE9-4950-88BA-6AEAC8C05EA7}" srcId="{1FD527C7-CBF6-472E-A4A8-3E98DAA8153A}" destId="{726985F7-71A3-4D1A-A9BF-294BB24F144A}" srcOrd="0" destOrd="0" parTransId="{49D57F6F-2C7F-4531-9062-878B3C0C3BFF}" sibTransId="{174C0F1F-0322-468B-8C5F-A645A7618824}"/>
    <dgm:cxn modelId="{0C083A6B-1D4F-4C7A-A3FE-DEA62145AFB4}" type="presOf" srcId="{9D0E338A-A219-4674-ADE4-0C6869C7DB4B}" destId="{BB27FBD1-E8BA-4501-862D-719215DF29F6}" srcOrd="0" destOrd="0" presId="urn:microsoft.com/office/officeart/2005/8/layout/hierarchy1"/>
    <dgm:cxn modelId="{0DDF75DE-A513-48D5-B5D9-3244F2416019}" type="presOf" srcId="{064B16AB-E778-4FB8-8B11-0D7A61448029}" destId="{6BB6C7ED-1C7B-438C-A592-5D29D307E865}" srcOrd="0" destOrd="0" presId="urn:microsoft.com/office/officeart/2005/8/layout/hierarchy1"/>
    <dgm:cxn modelId="{6A2A8820-A815-4541-9FCD-5214075BB061}" type="presOf" srcId="{BF5A5DE8-0900-426D-BC98-45CBC300AC28}" destId="{A441D25C-5C53-405C-B845-DD5F22DCF9F8}" srcOrd="0" destOrd="0" presId="urn:microsoft.com/office/officeart/2005/8/layout/hierarchy1"/>
    <dgm:cxn modelId="{F60B83F8-5113-4373-9011-E82BF6127A28}" type="presOf" srcId="{4B2DD340-54BD-4D37-A801-92D8EAD7EA8E}" destId="{97E22787-A699-45C6-9E99-3A514F1FC064}" srcOrd="0" destOrd="0" presId="urn:microsoft.com/office/officeart/2005/8/layout/hierarchy1"/>
    <dgm:cxn modelId="{7D3AECA8-E86E-4CAD-9C0F-D11B70640018}" srcId="{2CC1CEC8-45B6-4C69-9356-2DF1F99EEF16}" destId="{1FD527C7-CBF6-472E-A4A8-3E98DAA8153A}" srcOrd="0" destOrd="0" parTransId="{88B20A61-1510-4DA5-924C-DEFA082869A6}" sibTransId="{D6D08B2D-82F2-4D57-B944-79A55A6B6E6B}"/>
    <dgm:cxn modelId="{807687B9-9447-4ED3-83CB-31443CF4CAF0}" type="presOf" srcId="{88B20A61-1510-4DA5-924C-DEFA082869A6}" destId="{CB17AFEF-4952-4137-9501-E4B59599709F}" srcOrd="0" destOrd="0" presId="urn:microsoft.com/office/officeart/2005/8/layout/hierarchy1"/>
    <dgm:cxn modelId="{3F79B1C0-C189-42C2-829D-438ADFA00408}" srcId="{F3C6379E-59A6-44F7-B05F-9DAE9113AE15}" destId="{2EB790A3-0648-480F-B3C4-7FED7DBB6C42}" srcOrd="0" destOrd="0" parTransId="{064B16AB-E778-4FB8-8B11-0D7A61448029}" sibTransId="{A00BC8F3-C8BB-4033-9AE9-EF81761A861D}"/>
    <dgm:cxn modelId="{04006EB7-A4B3-4274-8B89-478FA9F0DE40}" type="presOf" srcId="{705D998C-A5F7-472D-9953-AD7A20723E33}" destId="{07911FFC-1B83-4D5F-9011-5C861EC964FC}" srcOrd="0" destOrd="0" presId="urn:microsoft.com/office/officeart/2005/8/layout/hierarchy1"/>
    <dgm:cxn modelId="{685335E8-E44E-4922-9891-842DDE115CC9}" type="presOf" srcId="{2EB790A3-0648-480F-B3C4-7FED7DBB6C42}" destId="{8B47069B-91D8-4E70-92ED-4322D55C471E}" srcOrd="0" destOrd="0" presId="urn:microsoft.com/office/officeart/2005/8/layout/hierarchy1"/>
    <dgm:cxn modelId="{9F006E9E-2F44-4241-8B1F-B7293BBD7A0D}" type="presOf" srcId="{726985F7-71A3-4D1A-A9BF-294BB24F144A}" destId="{4DC86AA0-4B47-4D01-9479-EF91DD21D75C}" srcOrd="0" destOrd="0" presId="urn:microsoft.com/office/officeart/2005/8/layout/hierarchy1"/>
    <dgm:cxn modelId="{988905BF-CD2D-4305-8527-F685DEE6D07C}" srcId="{705D998C-A5F7-472D-9953-AD7A20723E33}" destId="{0FA40B40-2015-4FE4-87E5-9E840B47AE67}" srcOrd="0" destOrd="0" parTransId="{DF28A4D4-7D23-4C14-9FFD-AA4DF9ACCD8F}" sibTransId="{7F39036B-D22E-43DA-9D17-69E0E9B29E1B}"/>
    <dgm:cxn modelId="{7F108E38-0A9B-4171-9046-DD8A24AAF18C}" srcId="{0FA40B40-2015-4FE4-87E5-9E840B47AE67}" destId="{2CC1CEC8-45B6-4C69-9356-2DF1F99EEF16}" srcOrd="0" destOrd="0" parTransId="{E7B355B2-E494-4BB4-BE86-4108C6AA102E}" sibTransId="{8DF18503-7F4D-4777-95EB-FD5434BA0B1A}"/>
    <dgm:cxn modelId="{5A7C5E64-EA0C-460E-AF20-CD50BD528194}" type="presOf" srcId="{F3C6379E-59A6-44F7-B05F-9DAE9113AE15}" destId="{387DDD59-F596-4C19-9F0B-1F413E3BF1AC}" srcOrd="0" destOrd="0" presId="urn:microsoft.com/office/officeart/2005/8/layout/hierarchy1"/>
    <dgm:cxn modelId="{9F62EA0B-B23E-4A2A-86F9-202DDCCC0B26}" srcId="{2CC1CEC8-45B6-4C69-9356-2DF1F99EEF16}" destId="{F3C6379E-59A6-44F7-B05F-9DAE9113AE15}" srcOrd="1" destOrd="0" parTransId="{8B37D2C5-0754-4EDA-916F-4E689C655B81}" sibTransId="{1A37EBEF-A91E-465B-9F85-62114CF876CF}"/>
    <dgm:cxn modelId="{2EE1F6A0-AB7E-4669-8C4A-DB71CF2D078D}" srcId="{9D0E338A-A219-4674-ADE4-0C6869C7DB4B}" destId="{BF5A5DE8-0900-426D-BC98-45CBC300AC28}" srcOrd="0" destOrd="0" parTransId="{42CD27DE-86C6-4839-8336-1F5154C12E96}" sibTransId="{F92F3FDD-AE0B-40D7-919C-2ECB3CC90C1E}"/>
    <dgm:cxn modelId="{C7C0E986-B846-408E-AB99-3BA133CD90B5}" type="presOf" srcId="{E7B355B2-E494-4BB4-BE86-4108C6AA102E}" destId="{4F7621C4-9C1C-4796-8778-CA10736BEDDB}" srcOrd="0" destOrd="0" presId="urn:microsoft.com/office/officeart/2005/8/layout/hierarchy1"/>
    <dgm:cxn modelId="{C3D5D88D-5C46-4720-A124-6FE2884D72C2}" srcId="{0FA40B40-2015-4FE4-87E5-9E840B47AE67}" destId="{9D0E338A-A219-4674-ADE4-0C6869C7DB4B}" srcOrd="1" destOrd="0" parTransId="{4B2DD340-54BD-4D37-A801-92D8EAD7EA8E}" sibTransId="{B64615C3-98B2-4BFF-8628-40DDB4230ECE}"/>
    <dgm:cxn modelId="{0B3C4E0F-8D53-4372-AD12-186A924110C8}" type="presParOf" srcId="{07911FFC-1B83-4D5F-9011-5C861EC964FC}" destId="{FFADD19E-C479-425F-8483-6D7C22942E6E}" srcOrd="0" destOrd="0" presId="urn:microsoft.com/office/officeart/2005/8/layout/hierarchy1"/>
    <dgm:cxn modelId="{76D8636E-1957-4784-85A2-90034EEECA85}" type="presParOf" srcId="{FFADD19E-C479-425F-8483-6D7C22942E6E}" destId="{F0B0F366-B1DE-40C2-99E4-C5EBDC59D078}" srcOrd="0" destOrd="0" presId="urn:microsoft.com/office/officeart/2005/8/layout/hierarchy1"/>
    <dgm:cxn modelId="{97DD3E2F-4DAB-4200-984B-1BDF519A1853}" type="presParOf" srcId="{F0B0F366-B1DE-40C2-99E4-C5EBDC59D078}" destId="{433A7835-9894-42FC-A87C-83B951279AC3}" srcOrd="0" destOrd="0" presId="urn:microsoft.com/office/officeart/2005/8/layout/hierarchy1"/>
    <dgm:cxn modelId="{75226CB7-7A02-4DA9-AF28-8B4B339E5E7B}" type="presParOf" srcId="{F0B0F366-B1DE-40C2-99E4-C5EBDC59D078}" destId="{98CBD5A6-1D3C-4198-9A02-552C092FD0FE}" srcOrd="1" destOrd="0" presId="urn:microsoft.com/office/officeart/2005/8/layout/hierarchy1"/>
    <dgm:cxn modelId="{1464A765-E00A-40E6-A241-9B3BC92B6A9D}" type="presParOf" srcId="{FFADD19E-C479-425F-8483-6D7C22942E6E}" destId="{8239820F-341D-4AC7-BFE3-5E42558B7B84}" srcOrd="1" destOrd="0" presId="urn:microsoft.com/office/officeart/2005/8/layout/hierarchy1"/>
    <dgm:cxn modelId="{69AB8B63-0919-4764-9A91-2334A3E9E459}" type="presParOf" srcId="{8239820F-341D-4AC7-BFE3-5E42558B7B84}" destId="{4F7621C4-9C1C-4796-8778-CA10736BEDDB}" srcOrd="0" destOrd="0" presId="urn:microsoft.com/office/officeart/2005/8/layout/hierarchy1"/>
    <dgm:cxn modelId="{51A5438F-8A9A-4627-935B-EDA3E9F60B0A}" type="presParOf" srcId="{8239820F-341D-4AC7-BFE3-5E42558B7B84}" destId="{4E53B727-0954-46D2-AA98-867EC9360DF6}" srcOrd="1" destOrd="0" presId="urn:microsoft.com/office/officeart/2005/8/layout/hierarchy1"/>
    <dgm:cxn modelId="{B54F2674-5A7F-404F-9BE1-0FB4B490F8F4}" type="presParOf" srcId="{4E53B727-0954-46D2-AA98-867EC9360DF6}" destId="{6362AA65-80F1-4469-B101-47C282A78350}" srcOrd="0" destOrd="0" presId="urn:microsoft.com/office/officeart/2005/8/layout/hierarchy1"/>
    <dgm:cxn modelId="{0AA1493B-5422-4182-BAA2-0370E96259A0}" type="presParOf" srcId="{6362AA65-80F1-4469-B101-47C282A78350}" destId="{9C59AC70-2016-4EF5-AA08-F2DBD9091E84}" srcOrd="0" destOrd="0" presId="urn:microsoft.com/office/officeart/2005/8/layout/hierarchy1"/>
    <dgm:cxn modelId="{2428B830-5CA2-457A-BE73-24C4B65751A1}" type="presParOf" srcId="{6362AA65-80F1-4469-B101-47C282A78350}" destId="{9CCBAF8C-F559-4845-80D2-48BB1A448F64}" srcOrd="1" destOrd="0" presId="urn:microsoft.com/office/officeart/2005/8/layout/hierarchy1"/>
    <dgm:cxn modelId="{347D7EEC-3634-4F92-A044-33529C8B951A}" type="presParOf" srcId="{4E53B727-0954-46D2-AA98-867EC9360DF6}" destId="{2669FA78-CAF4-41EE-A846-97F63EA2A5F1}" srcOrd="1" destOrd="0" presId="urn:microsoft.com/office/officeart/2005/8/layout/hierarchy1"/>
    <dgm:cxn modelId="{DF3C4E5F-B339-472D-AB94-22B6FB7FF169}" type="presParOf" srcId="{2669FA78-CAF4-41EE-A846-97F63EA2A5F1}" destId="{CB17AFEF-4952-4137-9501-E4B59599709F}" srcOrd="0" destOrd="0" presId="urn:microsoft.com/office/officeart/2005/8/layout/hierarchy1"/>
    <dgm:cxn modelId="{4F8FC396-2766-4BB5-965B-136E0CAEC3FB}" type="presParOf" srcId="{2669FA78-CAF4-41EE-A846-97F63EA2A5F1}" destId="{1C1DB2F8-A170-4247-9F63-21A9C2ADF53C}" srcOrd="1" destOrd="0" presId="urn:microsoft.com/office/officeart/2005/8/layout/hierarchy1"/>
    <dgm:cxn modelId="{9856DAEC-48BA-45AD-8E67-9DD01E45706E}" type="presParOf" srcId="{1C1DB2F8-A170-4247-9F63-21A9C2ADF53C}" destId="{4C12B0C0-0BFA-4A1D-B785-B5D066D73F74}" srcOrd="0" destOrd="0" presId="urn:microsoft.com/office/officeart/2005/8/layout/hierarchy1"/>
    <dgm:cxn modelId="{4CA777DA-B3EA-4E5B-AF92-9D2E5B73B2D5}" type="presParOf" srcId="{4C12B0C0-0BFA-4A1D-B785-B5D066D73F74}" destId="{45D4ECBA-C817-4CE8-852C-1094BB82D2C7}" srcOrd="0" destOrd="0" presId="urn:microsoft.com/office/officeart/2005/8/layout/hierarchy1"/>
    <dgm:cxn modelId="{B1D41353-0C6D-4AAC-AC12-BA873E21098F}" type="presParOf" srcId="{4C12B0C0-0BFA-4A1D-B785-B5D066D73F74}" destId="{ADFCE6DD-6791-4CB6-A434-06A961297572}" srcOrd="1" destOrd="0" presId="urn:microsoft.com/office/officeart/2005/8/layout/hierarchy1"/>
    <dgm:cxn modelId="{9F57D311-9C60-499A-B9FA-D759CE263CD5}" type="presParOf" srcId="{1C1DB2F8-A170-4247-9F63-21A9C2ADF53C}" destId="{247A506A-B592-4C1E-A1F9-2B0D70BF11D3}" srcOrd="1" destOrd="0" presId="urn:microsoft.com/office/officeart/2005/8/layout/hierarchy1"/>
    <dgm:cxn modelId="{B732E90B-B963-4931-BC74-553D91B1F111}" type="presParOf" srcId="{247A506A-B592-4C1E-A1F9-2B0D70BF11D3}" destId="{4A51B1E0-0600-4DD9-B9EF-261EA80AC036}" srcOrd="0" destOrd="0" presId="urn:microsoft.com/office/officeart/2005/8/layout/hierarchy1"/>
    <dgm:cxn modelId="{2F852CC1-3FAF-495C-90BB-99F88CF463EC}" type="presParOf" srcId="{247A506A-B592-4C1E-A1F9-2B0D70BF11D3}" destId="{EB7A57F8-2403-48E4-A689-770035712B29}" srcOrd="1" destOrd="0" presId="urn:microsoft.com/office/officeart/2005/8/layout/hierarchy1"/>
    <dgm:cxn modelId="{30A13A7B-9240-4FA0-8B68-B75BAA5FBD33}" type="presParOf" srcId="{EB7A57F8-2403-48E4-A689-770035712B29}" destId="{FBBF26BE-5880-4A5F-AABC-936C2002FECE}" srcOrd="0" destOrd="0" presId="urn:microsoft.com/office/officeart/2005/8/layout/hierarchy1"/>
    <dgm:cxn modelId="{3B77DFCF-D115-41FE-93B1-86A5699AD22C}" type="presParOf" srcId="{FBBF26BE-5880-4A5F-AABC-936C2002FECE}" destId="{89C73206-45D2-4C97-A7A1-7DAC3FB1B83A}" srcOrd="0" destOrd="0" presId="urn:microsoft.com/office/officeart/2005/8/layout/hierarchy1"/>
    <dgm:cxn modelId="{1811D5F2-7B65-47A7-9276-3743D4F8C09B}" type="presParOf" srcId="{FBBF26BE-5880-4A5F-AABC-936C2002FECE}" destId="{4DC86AA0-4B47-4D01-9479-EF91DD21D75C}" srcOrd="1" destOrd="0" presId="urn:microsoft.com/office/officeart/2005/8/layout/hierarchy1"/>
    <dgm:cxn modelId="{D97F6F43-E0A1-438B-A7DD-4CDA64387521}" type="presParOf" srcId="{EB7A57F8-2403-48E4-A689-770035712B29}" destId="{2AC37576-75A6-49BE-A280-B875895F06D9}" srcOrd="1" destOrd="0" presId="urn:microsoft.com/office/officeart/2005/8/layout/hierarchy1"/>
    <dgm:cxn modelId="{A13F5889-5CBB-457A-8478-FBD44B2CC6BE}" type="presParOf" srcId="{2669FA78-CAF4-41EE-A846-97F63EA2A5F1}" destId="{BC654565-4AF4-4A83-A611-549F4D974FC4}" srcOrd="2" destOrd="0" presId="urn:microsoft.com/office/officeart/2005/8/layout/hierarchy1"/>
    <dgm:cxn modelId="{A04AFD81-E87A-4C87-A2B3-5D49FB0A59A0}" type="presParOf" srcId="{2669FA78-CAF4-41EE-A846-97F63EA2A5F1}" destId="{8D641E1D-8282-4E9D-949E-34B296282F12}" srcOrd="3" destOrd="0" presId="urn:microsoft.com/office/officeart/2005/8/layout/hierarchy1"/>
    <dgm:cxn modelId="{81479CFE-1184-44AC-A52A-593012EC34EE}" type="presParOf" srcId="{8D641E1D-8282-4E9D-949E-34B296282F12}" destId="{1DAE8990-3734-45B4-AE94-66FAA8BB44D5}" srcOrd="0" destOrd="0" presId="urn:microsoft.com/office/officeart/2005/8/layout/hierarchy1"/>
    <dgm:cxn modelId="{0A0A5B38-FDC4-4BD8-BB70-369872634207}" type="presParOf" srcId="{1DAE8990-3734-45B4-AE94-66FAA8BB44D5}" destId="{61C270D5-BE73-40FF-B8EA-FB6B244E6DAF}" srcOrd="0" destOrd="0" presId="urn:microsoft.com/office/officeart/2005/8/layout/hierarchy1"/>
    <dgm:cxn modelId="{64BDCA68-81D6-4388-B2AA-8C8DD71232D3}" type="presParOf" srcId="{1DAE8990-3734-45B4-AE94-66FAA8BB44D5}" destId="{387DDD59-F596-4C19-9F0B-1F413E3BF1AC}" srcOrd="1" destOrd="0" presId="urn:microsoft.com/office/officeart/2005/8/layout/hierarchy1"/>
    <dgm:cxn modelId="{1B83329D-115B-459F-8058-3AC27DE502DD}" type="presParOf" srcId="{8D641E1D-8282-4E9D-949E-34B296282F12}" destId="{7BE382A7-67B7-41BB-AC6A-C55585BDB74E}" srcOrd="1" destOrd="0" presId="urn:microsoft.com/office/officeart/2005/8/layout/hierarchy1"/>
    <dgm:cxn modelId="{D57A933E-C5DB-4482-8165-73DE32F90324}" type="presParOf" srcId="{7BE382A7-67B7-41BB-AC6A-C55585BDB74E}" destId="{6BB6C7ED-1C7B-438C-A592-5D29D307E865}" srcOrd="0" destOrd="0" presId="urn:microsoft.com/office/officeart/2005/8/layout/hierarchy1"/>
    <dgm:cxn modelId="{AC3C5880-ACF2-4738-8864-83D3DC30BCC8}" type="presParOf" srcId="{7BE382A7-67B7-41BB-AC6A-C55585BDB74E}" destId="{2AEDB2D5-3819-4C0E-A034-D39C4D711CF1}" srcOrd="1" destOrd="0" presId="urn:microsoft.com/office/officeart/2005/8/layout/hierarchy1"/>
    <dgm:cxn modelId="{0D4A94A3-7388-41ED-B579-316908FDACC7}" type="presParOf" srcId="{2AEDB2D5-3819-4C0E-A034-D39C4D711CF1}" destId="{42DD3800-0468-447D-87FA-9ACD85FEBCF8}" srcOrd="0" destOrd="0" presId="urn:microsoft.com/office/officeart/2005/8/layout/hierarchy1"/>
    <dgm:cxn modelId="{356ED076-447D-46BA-8D08-6DB1AD45C5F3}" type="presParOf" srcId="{42DD3800-0468-447D-87FA-9ACD85FEBCF8}" destId="{58170E26-4AF2-45D1-8DB8-2B5F105E9102}" srcOrd="0" destOrd="0" presId="urn:microsoft.com/office/officeart/2005/8/layout/hierarchy1"/>
    <dgm:cxn modelId="{5086435B-1A34-48B0-AAF0-B0A7DA27E5B9}" type="presParOf" srcId="{42DD3800-0468-447D-87FA-9ACD85FEBCF8}" destId="{8B47069B-91D8-4E70-92ED-4322D55C471E}" srcOrd="1" destOrd="0" presId="urn:microsoft.com/office/officeart/2005/8/layout/hierarchy1"/>
    <dgm:cxn modelId="{4F771AAC-E9DC-4D5C-A36B-6261EC9E1B62}" type="presParOf" srcId="{2AEDB2D5-3819-4C0E-A034-D39C4D711CF1}" destId="{16D1BA49-A298-49F2-835B-56A35ABA32B2}" srcOrd="1" destOrd="0" presId="urn:microsoft.com/office/officeart/2005/8/layout/hierarchy1"/>
    <dgm:cxn modelId="{218B53AE-8A1E-4CEB-9DD2-8A9D5DDD690A}" type="presParOf" srcId="{8239820F-341D-4AC7-BFE3-5E42558B7B84}" destId="{97E22787-A699-45C6-9E99-3A514F1FC064}" srcOrd="2" destOrd="0" presId="urn:microsoft.com/office/officeart/2005/8/layout/hierarchy1"/>
    <dgm:cxn modelId="{F4A6203B-B96C-4475-BCF2-C67F56B55043}" type="presParOf" srcId="{8239820F-341D-4AC7-BFE3-5E42558B7B84}" destId="{9ACEFA2A-29E0-404C-A45A-75F7880AFCD9}" srcOrd="3" destOrd="0" presId="urn:microsoft.com/office/officeart/2005/8/layout/hierarchy1"/>
    <dgm:cxn modelId="{33222DE1-C5D8-4973-8D51-28AE03262C62}" type="presParOf" srcId="{9ACEFA2A-29E0-404C-A45A-75F7880AFCD9}" destId="{A26F61E4-D452-4D83-9FBD-36CE7B6DEAEE}" srcOrd="0" destOrd="0" presId="urn:microsoft.com/office/officeart/2005/8/layout/hierarchy1"/>
    <dgm:cxn modelId="{CCF6EA1E-B28B-4231-9EDD-48472BE9AD80}" type="presParOf" srcId="{A26F61E4-D452-4D83-9FBD-36CE7B6DEAEE}" destId="{C1DDD760-1D55-4D7F-99CC-01C3B8EADC2C}" srcOrd="0" destOrd="0" presId="urn:microsoft.com/office/officeart/2005/8/layout/hierarchy1"/>
    <dgm:cxn modelId="{2606FD65-29C7-4FE6-850B-502FDF5D1FA5}" type="presParOf" srcId="{A26F61E4-D452-4D83-9FBD-36CE7B6DEAEE}" destId="{BB27FBD1-E8BA-4501-862D-719215DF29F6}" srcOrd="1" destOrd="0" presId="urn:microsoft.com/office/officeart/2005/8/layout/hierarchy1"/>
    <dgm:cxn modelId="{0EDBA3FF-BD1B-4FC1-97AA-8ADD3B4C4545}" type="presParOf" srcId="{9ACEFA2A-29E0-404C-A45A-75F7880AFCD9}" destId="{8657F168-1EE0-4E6B-8681-549935C36803}" srcOrd="1" destOrd="0" presId="urn:microsoft.com/office/officeart/2005/8/layout/hierarchy1"/>
    <dgm:cxn modelId="{4C57419D-7F05-4643-BD05-1163460A866C}" type="presParOf" srcId="{8657F168-1EE0-4E6B-8681-549935C36803}" destId="{3554AD24-0AE7-457C-B447-76E6797632C6}" srcOrd="0" destOrd="0" presId="urn:microsoft.com/office/officeart/2005/8/layout/hierarchy1"/>
    <dgm:cxn modelId="{7758BC9E-A900-464A-96FA-BA552D65A7AC}" type="presParOf" srcId="{8657F168-1EE0-4E6B-8681-549935C36803}" destId="{416CDD61-92B6-45E4-AFDF-C9D7DEC32AA8}" srcOrd="1" destOrd="0" presId="urn:microsoft.com/office/officeart/2005/8/layout/hierarchy1"/>
    <dgm:cxn modelId="{D6AD3BB7-DC8C-4D9C-8AE2-63BC86A0EE6A}" type="presParOf" srcId="{416CDD61-92B6-45E4-AFDF-C9D7DEC32AA8}" destId="{181EECB0-F1E7-4ED0-B2BD-0E30DE0D3EAE}" srcOrd="0" destOrd="0" presId="urn:microsoft.com/office/officeart/2005/8/layout/hierarchy1"/>
    <dgm:cxn modelId="{0A59C389-1A31-4D74-8337-431446EAA9CE}" type="presParOf" srcId="{181EECB0-F1E7-4ED0-B2BD-0E30DE0D3EAE}" destId="{FA9ECAD4-6937-4C7A-BE22-5DFF073D4B64}" srcOrd="0" destOrd="0" presId="urn:microsoft.com/office/officeart/2005/8/layout/hierarchy1"/>
    <dgm:cxn modelId="{765DE00E-F6A5-4C85-9043-8D91F21A6F18}" type="presParOf" srcId="{181EECB0-F1E7-4ED0-B2BD-0E30DE0D3EAE}" destId="{A441D25C-5C53-405C-B845-DD5F22DCF9F8}" srcOrd="1" destOrd="0" presId="urn:microsoft.com/office/officeart/2005/8/layout/hierarchy1"/>
    <dgm:cxn modelId="{1DCA354F-083B-4A5F-AD41-FA53C35575FF}" type="presParOf" srcId="{416CDD61-92B6-45E4-AFDF-C9D7DEC32AA8}" destId="{310A447D-1332-4191-B33E-846BD844848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343630-8EFC-48D0-AE08-E027DCF2EA5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1936C897-3742-4254-9EE0-47EB122287BE}">
      <dgm:prSet phldrT="[טקסט]"/>
      <dgm:spPr/>
      <dgm:t>
        <a:bodyPr/>
        <a:lstStyle/>
        <a:p>
          <a:pPr rtl="1"/>
          <a:r>
            <a:rPr lang="he-IL" dirty="0"/>
            <a:t>דעת ר' יוחנן</a:t>
          </a:r>
        </a:p>
      </dgm:t>
    </dgm:pt>
    <dgm:pt modelId="{7213130C-4437-420F-A47D-7AA348E5AEB5}" type="parTrans" cxnId="{F8AAEFE6-A94C-4454-B270-A1CB4441B7B3}">
      <dgm:prSet/>
      <dgm:spPr/>
      <dgm:t>
        <a:bodyPr/>
        <a:lstStyle/>
        <a:p>
          <a:pPr rtl="1"/>
          <a:endParaRPr lang="he-IL"/>
        </a:p>
      </dgm:t>
    </dgm:pt>
    <dgm:pt modelId="{51C0D3F0-9CC5-4B8C-A385-8EE358967E0C}" type="sibTrans" cxnId="{F8AAEFE6-A94C-4454-B270-A1CB4441B7B3}">
      <dgm:prSet/>
      <dgm:spPr/>
      <dgm:t>
        <a:bodyPr/>
        <a:lstStyle/>
        <a:p>
          <a:pPr rtl="1"/>
          <a:endParaRPr lang="he-IL"/>
        </a:p>
      </dgm:t>
    </dgm:pt>
    <dgm:pt modelId="{46893B50-CCBF-4A9F-961D-720F01D42758}">
      <dgm:prSet phldrT="[טקסט]"/>
      <dgm:spPr/>
      <dgm:t>
        <a:bodyPr/>
        <a:lstStyle/>
        <a:p>
          <a:pPr rtl="1"/>
          <a:r>
            <a:rPr lang="he-IL" dirty="0"/>
            <a:t>כלל בכל </a:t>
          </a:r>
          <a:r>
            <a:rPr lang="he-IL" dirty="0" err="1"/>
            <a:t>הש"ס</a:t>
          </a:r>
          <a:endParaRPr lang="he-IL" dirty="0"/>
        </a:p>
      </dgm:t>
    </dgm:pt>
    <dgm:pt modelId="{3B9158C1-8FEF-45AB-9E4D-F6136EDDBEBD}" type="parTrans" cxnId="{3B15EC2B-81E0-40CC-AEDC-BB78B209DE44}">
      <dgm:prSet/>
      <dgm:spPr/>
      <dgm:t>
        <a:bodyPr/>
        <a:lstStyle/>
        <a:p>
          <a:pPr rtl="1"/>
          <a:endParaRPr lang="he-IL"/>
        </a:p>
      </dgm:t>
    </dgm:pt>
    <dgm:pt modelId="{44D6A2C3-F158-46F5-8C8A-07A48D046E55}" type="sibTrans" cxnId="{3B15EC2B-81E0-40CC-AEDC-BB78B209DE44}">
      <dgm:prSet/>
      <dgm:spPr/>
      <dgm:t>
        <a:bodyPr/>
        <a:lstStyle/>
        <a:p>
          <a:pPr rtl="1"/>
          <a:endParaRPr lang="he-IL"/>
        </a:p>
      </dgm:t>
    </dgm:pt>
    <dgm:pt modelId="{65F78FC0-A9FE-4E69-AA64-24684A65DEE1}">
      <dgm:prSet phldrT="[טקסט]"/>
      <dgm:spPr/>
      <dgm:t>
        <a:bodyPr/>
        <a:lstStyle/>
        <a:p>
          <a:pPr rtl="1"/>
          <a:r>
            <a:rPr lang="he-IL" dirty="0"/>
            <a:t>הלכה כסתם משנה</a:t>
          </a:r>
        </a:p>
      </dgm:t>
    </dgm:pt>
    <dgm:pt modelId="{51BE5E74-A7A6-490A-B9CC-388883AC7B46}" type="parTrans" cxnId="{E020A10A-B73B-4872-BDB1-0D1805BE95AA}">
      <dgm:prSet/>
      <dgm:spPr/>
      <dgm:t>
        <a:bodyPr/>
        <a:lstStyle/>
        <a:p>
          <a:pPr rtl="1"/>
          <a:endParaRPr lang="he-IL"/>
        </a:p>
      </dgm:t>
    </dgm:pt>
    <dgm:pt modelId="{598FB199-A7BA-4D7C-9832-8FC36036393E}" type="sibTrans" cxnId="{E020A10A-B73B-4872-BDB1-0D1805BE95AA}">
      <dgm:prSet/>
      <dgm:spPr/>
      <dgm:t>
        <a:bodyPr/>
        <a:lstStyle/>
        <a:p>
          <a:pPr rtl="1"/>
          <a:endParaRPr lang="he-IL"/>
        </a:p>
      </dgm:t>
    </dgm:pt>
    <dgm:pt modelId="{85A2E406-673B-43B7-B69D-7B072746C4A2}">
      <dgm:prSet phldrT="[טקסט]"/>
      <dgm:spPr/>
      <dgm:t>
        <a:bodyPr/>
        <a:lstStyle/>
        <a:p>
          <a:pPr rtl="1"/>
          <a:r>
            <a:rPr lang="he-IL" dirty="0"/>
            <a:t>בפסיקת ההלכה בסוגיה שלנו</a:t>
          </a:r>
        </a:p>
      </dgm:t>
    </dgm:pt>
    <dgm:pt modelId="{7AB7A546-AE75-4141-9032-36765C19EC18}" type="parTrans" cxnId="{0A89E4FD-1D66-466A-84C2-BBA359A3F516}">
      <dgm:prSet/>
      <dgm:spPr/>
      <dgm:t>
        <a:bodyPr/>
        <a:lstStyle/>
        <a:p>
          <a:pPr rtl="1"/>
          <a:endParaRPr lang="he-IL"/>
        </a:p>
      </dgm:t>
    </dgm:pt>
    <dgm:pt modelId="{B3CC9F4A-8729-443B-B4E4-87AA2BB35B89}" type="sibTrans" cxnId="{0A89E4FD-1D66-466A-84C2-BBA359A3F516}">
      <dgm:prSet/>
      <dgm:spPr/>
      <dgm:t>
        <a:bodyPr/>
        <a:lstStyle/>
        <a:p>
          <a:pPr rtl="1"/>
          <a:endParaRPr lang="he-IL"/>
        </a:p>
      </dgm:t>
    </dgm:pt>
    <dgm:pt modelId="{B63956DB-078C-487A-8593-5F15605C8502}">
      <dgm:prSet phldrT="[טקסט]"/>
      <dgm:spPr/>
      <dgm:t>
        <a:bodyPr/>
        <a:lstStyle/>
        <a:p>
          <a:pPr rtl="1"/>
          <a:r>
            <a:rPr lang="he-IL" dirty="0"/>
            <a:t>כאיסי בן יהודה</a:t>
          </a:r>
        </a:p>
      </dgm:t>
    </dgm:pt>
    <dgm:pt modelId="{3FD31ED9-DAB8-4464-B0BB-8C811676FDBA}" type="parTrans" cxnId="{08C8F4DB-E9F0-4215-9D83-2F2B6A5B3E82}">
      <dgm:prSet/>
      <dgm:spPr/>
      <dgm:t>
        <a:bodyPr/>
        <a:lstStyle/>
        <a:p>
          <a:pPr rtl="1"/>
          <a:endParaRPr lang="he-IL"/>
        </a:p>
      </dgm:t>
    </dgm:pt>
    <dgm:pt modelId="{A9487A94-205D-4A1D-9E23-5E25F9503AE4}" type="sibTrans" cxnId="{08C8F4DB-E9F0-4215-9D83-2F2B6A5B3E82}">
      <dgm:prSet/>
      <dgm:spPr/>
      <dgm:t>
        <a:bodyPr/>
        <a:lstStyle/>
        <a:p>
          <a:pPr rtl="1"/>
          <a:endParaRPr lang="he-IL"/>
        </a:p>
      </dgm:t>
    </dgm:pt>
    <dgm:pt modelId="{C4419EB6-1BEF-4862-A066-BDDDC0086AC3}">
      <dgm:prSet/>
      <dgm:spPr/>
      <dgm:t>
        <a:bodyPr/>
        <a:lstStyle/>
        <a:p>
          <a:pPr rtl="1"/>
          <a:r>
            <a:rPr lang="he-IL" dirty="0"/>
            <a:t>הרץ ונתקל במהלך- חייב</a:t>
          </a:r>
        </a:p>
      </dgm:t>
    </dgm:pt>
    <dgm:pt modelId="{4557D812-C9CC-44A7-9362-BA5F4724AA18}" type="parTrans" cxnId="{35D849A9-D756-457D-9677-047C1AF16327}">
      <dgm:prSet/>
      <dgm:spPr/>
      <dgm:t>
        <a:bodyPr/>
        <a:lstStyle/>
        <a:p>
          <a:pPr rtl="1"/>
          <a:endParaRPr lang="he-IL"/>
        </a:p>
      </dgm:t>
    </dgm:pt>
    <dgm:pt modelId="{0BC27850-0314-4CE5-866E-72D876065457}" type="sibTrans" cxnId="{35D849A9-D756-457D-9677-047C1AF16327}">
      <dgm:prSet/>
      <dgm:spPr/>
      <dgm:t>
        <a:bodyPr/>
        <a:lstStyle/>
        <a:p>
          <a:pPr rtl="1"/>
          <a:endParaRPr lang="he-IL"/>
        </a:p>
      </dgm:t>
    </dgm:pt>
    <dgm:pt modelId="{D17C48F8-83BA-4B98-8C28-F1B54DB98A44}">
      <dgm:prSet/>
      <dgm:spPr/>
      <dgm:t>
        <a:bodyPr/>
        <a:lstStyle/>
        <a:p>
          <a:pPr rtl="1"/>
          <a:r>
            <a:rPr lang="he-IL" dirty="0"/>
            <a:t>המשנה אומרת שהרץ- פטור</a:t>
          </a:r>
        </a:p>
      </dgm:t>
    </dgm:pt>
    <dgm:pt modelId="{3D796A2F-A7E9-41F7-9404-5431468739EC}" type="parTrans" cxnId="{ECF0F55F-D2B0-4271-8EB3-500EA603DAAB}">
      <dgm:prSet/>
      <dgm:spPr/>
      <dgm:t>
        <a:bodyPr/>
        <a:lstStyle/>
        <a:p>
          <a:pPr rtl="1"/>
          <a:endParaRPr lang="he-IL"/>
        </a:p>
      </dgm:t>
    </dgm:pt>
    <dgm:pt modelId="{591093CA-BAB9-4C5B-800B-6F283F1283EB}" type="sibTrans" cxnId="{ECF0F55F-D2B0-4271-8EB3-500EA603DAAB}">
      <dgm:prSet/>
      <dgm:spPr/>
      <dgm:t>
        <a:bodyPr/>
        <a:lstStyle/>
        <a:p>
          <a:pPr rtl="1"/>
          <a:endParaRPr lang="he-IL"/>
        </a:p>
      </dgm:t>
    </dgm:pt>
    <dgm:pt modelId="{AFD322FB-96BA-4623-A608-1BB19D0AA8D0}" type="pres">
      <dgm:prSet presAssocID="{E3343630-8EFC-48D0-AE08-E027DCF2EA5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85283A9-3B2A-49BF-AF8B-7EB69387F31C}" type="pres">
      <dgm:prSet presAssocID="{1936C897-3742-4254-9EE0-47EB122287BE}" presName="hierRoot1" presStyleCnt="0"/>
      <dgm:spPr/>
    </dgm:pt>
    <dgm:pt modelId="{0F901DF4-554C-489E-A252-2357E8C8C200}" type="pres">
      <dgm:prSet presAssocID="{1936C897-3742-4254-9EE0-47EB122287BE}" presName="composite" presStyleCnt="0"/>
      <dgm:spPr/>
    </dgm:pt>
    <dgm:pt modelId="{6964402C-6EF8-4F6A-A217-6EF37715281A}" type="pres">
      <dgm:prSet presAssocID="{1936C897-3742-4254-9EE0-47EB122287BE}" presName="background" presStyleLbl="node0" presStyleIdx="0" presStyleCnt="1"/>
      <dgm:spPr/>
    </dgm:pt>
    <dgm:pt modelId="{0CF85BCA-8CF8-40EA-8681-18487D42F63D}" type="pres">
      <dgm:prSet presAssocID="{1936C897-3742-4254-9EE0-47EB122287BE}" presName="text" presStyleLbl="fgAcc0" presStyleIdx="0" presStyleCnt="1">
        <dgm:presLayoutVars>
          <dgm:chPref val="3"/>
        </dgm:presLayoutVars>
      </dgm:prSet>
      <dgm:spPr/>
    </dgm:pt>
    <dgm:pt modelId="{FABCDA49-5764-4195-89DE-01F231984A89}" type="pres">
      <dgm:prSet presAssocID="{1936C897-3742-4254-9EE0-47EB122287BE}" presName="hierChild2" presStyleCnt="0"/>
      <dgm:spPr/>
    </dgm:pt>
    <dgm:pt modelId="{22C80F36-61E4-4288-9954-850065FD94C6}" type="pres">
      <dgm:prSet presAssocID="{3B9158C1-8FEF-45AB-9E4D-F6136EDDBEBD}" presName="Name10" presStyleLbl="parChTrans1D2" presStyleIdx="0" presStyleCnt="2"/>
      <dgm:spPr/>
    </dgm:pt>
    <dgm:pt modelId="{B4D07617-178B-4120-BF42-0D162B5AA344}" type="pres">
      <dgm:prSet presAssocID="{46893B50-CCBF-4A9F-961D-720F01D42758}" presName="hierRoot2" presStyleCnt="0"/>
      <dgm:spPr/>
    </dgm:pt>
    <dgm:pt modelId="{93AE68A3-631F-4739-A4E0-F397ABF0DAB1}" type="pres">
      <dgm:prSet presAssocID="{46893B50-CCBF-4A9F-961D-720F01D42758}" presName="composite2" presStyleCnt="0"/>
      <dgm:spPr/>
    </dgm:pt>
    <dgm:pt modelId="{760CC06F-0DFF-4975-8006-8D0DF0F6655A}" type="pres">
      <dgm:prSet presAssocID="{46893B50-CCBF-4A9F-961D-720F01D42758}" presName="background2" presStyleLbl="node2" presStyleIdx="0" presStyleCnt="2"/>
      <dgm:spPr/>
    </dgm:pt>
    <dgm:pt modelId="{5E3C56EE-C0E5-4EFB-980A-1BB04F0DE011}" type="pres">
      <dgm:prSet presAssocID="{46893B50-CCBF-4A9F-961D-720F01D42758}" presName="text2" presStyleLbl="fgAcc2" presStyleIdx="0" presStyleCnt="2">
        <dgm:presLayoutVars>
          <dgm:chPref val="3"/>
        </dgm:presLayoutVars>
      </dgm:prSet>
      <dgm:spPr/>
    </dgm:pt>
    <dgm:pt modelId="{B0557AF9-B69D-40A1-A7FE-038D49910648}" type="pres">
      <dgm:prSet presAssocID="{46893B50-CCBF-4A9F-961D-720F01D42758}" presName="hierChild3" presStyleCnt="0"/>
      <dgm:spPr/>
    </dgm:pt>
    <dgm:pt modelId="{0420E667-542E-4E50-8675-F35879EA32E4}" type="pres">
      <dgm:prSet presAssocID="{51BE5E74-A7A6-490A-B9CC-388883AC7B46}" presName="Name17" presStyleLbl="parChTrans1D3" presStyleIdx="0" presStyleCnt="2"/>
      <dgm:spPr/>
    </dgm:pt>
    <dgm:pt modelId="{44C8AEB9-119B-4361-A70C-9AE6BE0153A4}" type="pres">
      <dgm:prSet presAssocID="{65F78FC0-A9FE-4E69-AA64-24684A65DEE1}" presName="hierRoot3" presStyleCnt="0"/>
      <dgm:spPr/>
    </dgm:pt>
    <dgm:pt modelId="{4EC71901-5803-4B26-8EC4-AA430422329E}" type="pres">
      <dgm:prSet presAssocID="{65F78FC0-A9FE-4E69-AA64-24684A65DEE1}" presName="composite3" presStyleCnt="0"/>
      <dgm:spPr/>
    </dgm:pt>
    <dgm:pt modelId="{5C402339-22FD-4070-A90E-987B97AA2A07}" type="pres">
      <dgm:prSet presAssocID="{65F78FC0-A9FE-4E69-AA64-24684A65DEE1}" presName="background3" presStyleLbl="node3" presStyleIdx="0" presStyleCnt="2"/>
      <dgm:spPr/>
    </dgm:pt>
    <dgm:pt modelId="{C480ED4E-0FD5-43D5-B8D8-05D074FF3405}" type="pres">
      <dgm:prSet presAssocID="{65F78FC0-A9FE-4E69-AA64-24684A65DEE1}" presName="text3" presStyleLbl="fgAcc3" presStyleIdx="0" presStyleCnt="2">
        <dgm:presLayoutVars>
          <dgm:chPref val="3"/>
        </dgm:presLayoutVars>
      </dgm:prSet>
      <dgm:spPr/>
    </dgm:pt>
    <dgm:pt modelId="{D3C8E53B-C069-408D-A115-C6A291FC43DA}" type="pres">
      <dgm:prSet presAssocID="{65F78FC0-A9FE-4E69-AA64-24684A65DEE1}" presName="hierChild4" presStyleCnt="0"/>
      <dgm:spPr/>
    </dgm:pt>
    <dgm:pt modelId="{C88EB684-C97C-412A-B096-5BD94673BA6E}" type="pres">
      <dgm:prSet presAssocID="{3D796A2F-A7E9-41F7-9404-5431468739EC}" presName="Name23" presStyleLbl="parChTrans1D4" presStyleIdx="0" presStyleCnt="2"/>
      <dgm:spPr/>
    </dgm:pt>
    <dgm:pt modelId="{99E61064-7B63-4FAF-9016-A8E190E0F841}" type="pres">
      <dgm:prSet presAssocID="{D17C48F8-83BA-4B98-8C28-F1B54DB98A44}" presName="hierRoot4" presStyleCnt="0"/>
      <dgm:spPr/>
    </dgm:pt>
    <dgm:pt modelId="{456CEF93-4679-4FBF-9DE0-562CD200A16B}" type="pres">
      <dgm:prSet presAssocID="{D17C48F8-83BA-4B98-8C28-F1B54DB98A44}" presName="composite4" presStyleCnt="0"/>
      <dgm:spPr/>
    </dgm:pt>
    <dgm:pt modelId="{A787BD32-C8E9-4C36-9AC8-6F7B55242AF3}" type="pres">
      <dgm:prSet presAssocID="{D17C48F8-83BA-4B98-8C28-F1B54DB98A44}" presName="background4" presStyleLbl="node4" presStyleIdx="0" presStyleCnt="2"/>
      <dgm:spPr/>
    </dgm:pt>
    <dgm:pt modelId="{587EF2F8-6B12-4F88-A05E-64A98AE3B7D8}" type="pres">
      <dgm:prSet presAssocID="{D17C48F8-83BA-4B98-8C28-F1B54DB98A44}" presName="text4" presStyleLbl="fgAcc4" presStyleIdx="0" presStyleCnt="2">
        <dgm:presLayoutVars>
          <dgm:chPref val="3"/>
        </dgm:presLayoutVars>
      </dgm:prSet>
      <dgm:spPr/>
    </dgm:pt>
    <dgm:pt modelId="{25BDEF63-EDEE-435F-9A21-1AD23DF7FA79}" type="pres">
      <dgm:prSet presAssocID="{D17C48F8-83BA-4B98-8C28-F1B54DB98A44}" presName="hierChild5" presStyleCnt="0"/>
      <dgm:spPr/>
    </dgm:pt>
    <dgm:pt modelId="{DEE68213-AB59-4F24-B2D4-6DD2AF7BCB89}" type="pres">
      <dgm:prSet presAssocID="{7AB7A546-AE75-4141-9032-36765C19EC18}" presName="Name10" presStyleLbl="parChTrans1D2" presStyleIdx="1" presStyleCnt="2"/>
      <dgm:spPr/>
    </dgm:pt>
    <dgm:pt modelId="{279F73A4-6C6E-4048-8E33-F9A79BBA6DF7}" type="pres">
      <dgm:prSet presAssocID="{85A2E406-673B-43B7-B69D-7B072746C4A2}" presName="hierRoot2" presStyleCnt="0"/>
      <dgm:spPr/>
    </dgm:pt>
    <dgm:pt modelId="{0CD718AE-E596-4304-8A71-F3F97EAED69D}" type="pres">
      <dgm:prSet presAssocID="{85A2E406-673B-43B7-B69D-7B072746C4A2}" presName="composite2" presStyleCnt="0"/>
      <dgm:spPr/>
    </dgm:pt>
    <dgm:pt modelId="{3B9EC883-8E58-4AD6-ACCA-5C11828E4532}" type="pres">
      <dgm:prSet presAssocID="{85A2E406-673B-43B7-B69D-7B072746C4A2}" presName="background2" presStyleLbl="node2" presStyleIdx="1" presStyleCnt="2"/>
      <dgm:spPr/>
    </dgm:pt>
    <dgm:pt modelId="{DAE113B6-E2D0-4866-8F6F-AC9D35DAA25A}" type="pres">
      <dgm:prSet presAssocID="{85A2E406-673B-43B7-B69D-7B072746C4A2}" presName="text2" presStyleLbl="fgAcc2" presStyleIdx="1" presStyleCnt="2">
        <dgm:presLayoutVars>
          <dgm:chPref val="3"/>
        </dgm:presLayoutVars>
      </dgm:prSet>
      <dgm:spPr/>
    </dgm:pt>
    <dgm:pt modelId="{3D0EA9B2-185B-443D-8F3E-5DB57A3735CD}" type="pres">
      <dgm:prSet presAssocID="{85A2E406-673B-43B7-B69D-7B072746C4A2}" presName="hierChild3" presStyleCnt="0"/>
      <dgm:spPr/>
    </dgm:pt>
    <dgm:pt modelId="{1DF8FAF1-7337-4413-AF64-04DB6056973F}" type="pres">
      <dgm:prSet presAssocID="{3FD31ED9-DAB8-4464-B0BB-8C811676FDBA}" presName="Name17" presStyleLbl="parChTrans1D3" presStyleIdx="1" presStyleCnt="2"/>
      <dgm:spPr/>
    </dgm:pt>
    <dgm:pt modelId="{6D3674A1-2011-4056-84EF-B92F39F40DEF}" type="pres">
      <dgm:prSet presAssocID="{B63956DB-078C-487A-8593-5F15605C8502}" presName="hierRoot3" presStyleCnt="0"/>
      <dgm:spPr/>
    </dgm:pt>
    <dgm:pt modelId="{805FB40B-02FF-47E1-AFC7-03495FCD9A9D}" type="pres">
      <dgm:prSet presAssocID="{B63956DB-078C-487A-8593-5F15605C8502}" presName="composite3" presStyleCnt="0"/>
      <dgm:spPr/>
    </dgm:pt>
    <dgm:pt modelId="{0BB5E72F-4C2A-47D0-9F1E-F5E9C2F0967B}" type="pres">
      <dgm:prSet presAssocID="{B63956DB-078C-487A-8593-5F15605C8502}" presName="background3" presStyleLbl="node3" presStyleIdx="1" presStyleCnt="2"/>
      <dgm:spPr/>
    </dgm:pt>
    <dgm:pt modelId="{CA068095-CB92-4184-A63A-B4B83D4FA119}" type="pres">
      <dgm:prSet presAssocID="{B63956DB-078C-487A-8593-5F15605C8502}" presName="text3" presStyleLbl="fgAcc3" presStyleIdx="1" presStyleCnt="2">
        <dgm:presLayoutVars>
          <dgm:chPref val="3"/>
        </dgm:presLayoutVars>
      </dgm:prSet>
      <dgm:spPr/>
    </dgm:pt>
    <dgm:pt modelId="{E9ED8066-DC11-4D6F-A337-A6BB697A112C}" type="pres">
      <dgm:prSet presAssocID="{B63956DB-078C-487A-8593-5F15605C8502}" presName="hierChild4" presStyleCnt="0"/>
      <dgm:spPr/>
    </dgm:pt>
    <dgm:pt modelId="{EB087ABA-E7D1-4EFC-9F7F-EDDC173C73DB}" type="pres">
      <dgm:prSet presAssocID="{4557D812-C9CC-44A7-9362-BA5F4724AA18}" presName="Name23" presStyleLbl="parChTrans1D4" presStyleIdx="1" presStyleCnt="2"/>
      <dgm:spPr/>
    </dgm:pt>
    <dgm:pt modelId="{21E4C5EC-0A38-478A-8357-CFCBA007F17F}" type="pres">
      <dgm:prSet presAssocID="{C4419EB6-1BEF-4862-A066-BDDDC0086AC3}" presName="hierRoot4" presStyleCnt="0"/>
      <dgm:spPr/>
    </dgm:pt>
    <dgm:pt modelId="{8AB79793-5EB1-419A-AD7A-CECC7F907009}" type="pres">
      <dgm:prSet presAssocID="{C4419EB6-1BEF-4862-A066-BDDDC0086AC3}" presName="composite4" presStyleCnt="0"/>
      <dgm:spPr/>
    </dgm:pt>
    <dgm:pt modelId="{511A452D-BBCE-46AE-A4AC-2AA071F21FF3}" type="pres">
      <dgm:prSet presAssocID="{C4419EB6-1BEF-4862-A066-BDDDC0086AC3}" presName="background4" presStyleLbl="node4" presStyleIdx="1" presStyleCnt="2"/>
      <dgm:spPr/>
    </dgm:pt>
    <dgm:pt modelId="{9832E99B-1DAB-4DF2-A137-48B7BCC34145}" type="pres">
      <dgm:prSet presAssocID="{C4419EB6-1BEF-4862-A066-BDDDC0086AC3}" presName="text4" presStyleLbl="fgAcc4" presStyleIdx="1" presStyleCnt="2">
        <dgm:presLayoutVars>
          <dgm:chPref val="3"/>
        </dgm:presLayoutVars>
      </dgm:prSet>
      <dgm:spPr/>
    </dgm:pt>
    <dgm:pt modelId="{3F56D8B0-0F9A-4C35-AF00-086E9BAAB1CC}" type="pres">
      <dgm:prSet presAssocID="{C4419EB6-1BEF-4862-A066-BDDDC0086AC3}" presName="hierChild5" presStyleCnt="0"/>
      <dgm:spPr/>
    </dgm:pt>
  </dgm:ptLst>
  <dgm:cxnLst>
    <dgm:cxn modelId="{FEFEFB0C-3AFF-4202-B94C-8DDEB95C7297}" type="presOf" srcId="{4557D812-C9CC-44A7-9362-BA5F4724AA18}" destId="{EB087ABA-E7D1-4EFC-9F7F-EDDC173C73DB}" srcOrd="0" destOrd="0" presId="urn:microsoft.com/office/officeart/2005/8/layout/hierarchy1"/>
    <dgm:cxn modelId="{C6B09024-ED53-4E48-92C0-F73CD9832A46}" type="presOf" srcId="{65F78FC0-A9FE-4E69-AA64-24684A65DEE1}" destId="{C480ED4E-0FD5-43D5-B8D8-05D074FF3405}" srcOrd="0" destOrd="0" presId="urn:microsoft.com/office/officeart/2005/8/layout/hierarchy1"/>
    <dgm:cxn modelId="{F8AAEFE6-A94C-4454-B270-A1CB4441B7B3}" srcId="{E3343630-8EFC-48D0-AE08-E027DCF2EA55}" destId="{1936C897-3742-4254-9EE0-47EB122287BE}" srcOrd="0" destOrd="0" parTransId="{7213130C-4437-420F-A47D-7AA348E5AEB5}" sibTransId="{51C0D3F0-9CC5-4B8C-A385-8EE358967E0C}"/>
    <dgm:cxn modelId="{08C8F4DB-E9F0-4215-9D83-2F2B6A5B3E82}" srcId="{85A2E406-673B-43B7-B69D-7B072746C4A2}" destId="{B63956DB-078C-487A-8593-5F15605C8502}" srcOrd="0" destOrd="0" parTransId="{3FD31ED9-DAB8-4464-B0BB-8C811676FDBA}" sibTransId="{A9487A94-205D-4A1D-9E23-5E25F9503AE4}"/>
    <dgm:cxn modelId="{5C320FC6-8654-43CB-A18D-AE7A02B07881}" type="presOf" srcId="{46893B50-CCBF-4A9F-961D-720F01D42758}" destId="{5E3C56EE-C0E5-4EFB-980A-1BB04F0DE011}" srcOrd="0" destOrd="0" presId="urn:microsoft.com/office/officeart/2005/8/layout/hierarchy1"/>
    <dgm:cxn modelId="{0A89E4FD-1D66-466A-84C2-BBA359A3F516}" srcId="{1936C897-3742-4254-9EE0-47EB122287BE}" destId="{85A2E406-673B-43B7-B69D-7B072746C4A2}" srcOrd="1" destOrd="0" parTransId="{7AB7A546-AE75-4141-9032-36765C19EC18}" sibTransId="{B3CC9F4A-8729-443B-B4E4-87AA2BB35B89}"/>
    <dgm:cxn modelId="{6B0EED43-3798-42EE-8372-89B33693DADF}" type="presOf" srcId="{51BE5E74-A7A6-490A-B9CC-388883AC7B46}" destId="{0420E667-542E-4E50-8675-F35879EA32E4}" srcOrd="0" destOrd="0" presId="urn:microsoft.com/office/officeart/2005/8/layout/hierarchy1"/>
    <dgm:cxn modelId="{FE772543-4FF4-4717-BA18-F90F02C0D8A3}" type="presOf" srcId="{3FD31ED9-DAB8-4464-B0BB-8C811676FDBA}" destId="{1DF8FAF1-7337-4413-AF64-04DB6056973F}" srcOrd="0" destOrd="0" presId="urn:microsoft.com/office/officeart/2005/8/layout/hierarchy1"/>
    <dgm:cxn modelId="{3C0BED4B-7CBE-47F5-921D-061F548D9DDA}" type="presOf" srcId="{B63956DB-078C-487A-8593-5F15605C8502}" destId="{CA068095-CB92-4184-A63A-B4B83D4FA119}" srcOrd="0" destOrd="0" presId="urn:microsoft.com/office/officeart/2005/8/layout/hierarchy1"/>
    <dgm:cxn modelId="{BB5C06C6-C724-42E6-A346-808B6B3FBB48}" type="presOf" srcId="{E3343630-8EFC-48D0-AE08-E027DCF2EA55}" destId="{AFD322FB-96BA-4623-A608-1BB19D0AA8D0}" srcOrd="0" destOrd="0" presId="urn:microsoft.com/office/officeart/2005/8/layout/hierarchy1"/>
    <dgm:cxn modelId="{A68C86FD-6310-4535-8A2E-64C6C84DF703}" type="presOf" srcId="{7AB7A546-AE75-4141-9032-36765C19EC18}" destId="{DEE68213-AB59-4F24-B2D4-6DD2AF7BCB89}" srcOrd="0" destOrd="0" presId="urn:microsoft.com/office/officeart/2005/8/layout/hierarchy1"/>
    <dgm:cxn modelId="{3B15EC2B-81E0-40CC-AEDC-BB78B209DE44}" srcId="{1936C897-3742-4254-9EE0-47EB122287BE}" destId="{46893B50-CCBF-4A9F-961D-720F01D42758}" srcOrd="0" destOrd="0" parTransId="{3B9158C1-8FEF-45AB-9E4D-F6136EDDBEBD}" sibTransId="{44D6A2C3-F158-46F5-8C8A-07A48D046E55}"/>
    <dgm:cxn modelId="{3D1CA9B0-E8DA-40AC-8D1A-690028DE63FC}" type="presOf" srcId="{3D796A2F-A7E9-41F7-9404-5431468739EC}" destId="{C88EB684-C97C-412A-B096-5BD94673BA6E}" srcOrd="0" destOrd="0" presId="urn:microsoft.com/office/officeart/2005/8/layout/hierarchy1"/>
    <dgm:cxn modelId="{14700E81-A938-4CD1-BF0F-D04388551D42}" type="presOf" srcId="{85A2E406-673B-43B7-B69D-7B072746C4A2}" destId="{DAE113B6-E2D0-4866-8F6F-AC9D35DAA25A}" srcOrd="0" destOrd="0" presId="urn:microsoft.com/office/officeart/2005/8/layout/hierarchy1"/>
    <dgm:cxn modelId="{240F6A27-FB26-40C8-B7CF-4911D90E9551}" type="presOf" srcId="{3B9158C1-8FEF-45AB-9E4D-F6136EDDBEBD}" destId="{22C80F36-61E4-4288-9954-850065FD94C6}" srcOrd="0" destOrd="0" presId="urn:microsoft.com/office/officeart/2005/8/layout/hierarchy1"/>
    <dgm:cxn modelId="{9692CEAC-3F30-4BF8-9F32-32BCDEECE31E}" type="presOf" srcId="{D17C48F8-83BA-4B98-8C28-F1B54DB98A44}" destId="{587EF2F8-6B12-4F88-A05E-64A98AE3B7D8}" srcOrd="0" destOrd="0" presId="urn:microsoft.com/office/officeart/2005/8/layout/hierarchy1"/>
    <dgm:cxn modelId="{ECF0F55F-D2B0-4271-8EB3-500EA603DAAB}" srcId="{65F78FC0-A9FE-4E69-AA64-24684A65DEE1}" destId="{D17C48F8-83BA-4B98-8C28-F1B54DB98A44}" srcOrd="0" destOrd="0" parTransId="{3D796A2F-A7E9-41F7-9404-5431468739EC}" sibTransId="{591093CA-BAB9-4C5B-800B-6F283F1283EB}"/>
    <dgm:cxn modelId="{68C04B0B-8E5F-45C4-AF55-8D408F76C160}" type="presOf" srcId="{C4419EB6-1BEF-4862-A066-BDDDC0086AC3}" destId="{9832E99B-1DAB-4DF2-A137-48B7BCC34145}" srcOrd="0" destOrd="0" presId="urn:microsoft.com/office/officeart/2005/8/layout/hierarchy1"/>
    <dgm:cxn modelId="{E020A10A-B73B-4872-BDB1-0D1805BE95AA}" srcId="{46893B50-CCBF-4A9F-961D-720F01D42758}" destId="{65F78FC0-A9FE-4E69-AA64-24684A65DEE1}" srcOrd="0" destOrd="0" parTransId="{51BE5E74-A7A6-490A-B9CC-388883AC7B46}" sibTransId="{598FB199-A7BA-4D7C-9832-8FC36036393E}"/>
    <dgm:cxn modelId="{35D849A9-D756-457D-9677-047C1AF16327}" srcId="{B63956DB-078C-487A-8593-5F15605C8502}" destId="{C4419EB6-1BEF-4862-A066-BDDDC0086AC3}" srcOrd="0" destOrd="0" parTransId="{4557D812-C9CC-44A7-9362-BA5F4724AA18}" sibTransId="{0BC27850-0314-4CE5-866E-72D876065457}"/>
    <dgm:cxn modelId="{BACBA168-B5EC-497A-9DAA-B0EB1D0C663E}" type="presOf" srcId="{1936C897-3742-4254-9EE0-47EB122287BE}" destId="{0CF85BCA-8CF8-40EA-8681-18487D42F63D}" srcOrd="0" destOrd="0" presId="urn:microsoft.com/office/officeart/2005/8/layout/hierarchy1"/>
    <dgm:cxn modelId="{A3C49712-CB75-4472-8036-1CCBA44322FC}" type="presParOf" srcId="{AFD322FB-96BA-4623-A608-1BB19D0AA8D0}" destId="{F85283A9-3B2A-49BF-AF8B-7EB69387F31C}" srcOrd="0" destOrd="0" presId="urn:microsoft.com/office/officeart/2005/8/layout/hierarchy1"/>
    <dgm:cxn modelId="{5012C579-1A55-4CBE-A2A2-467371068904}" type="presParOf" srcId="{F85283A9-3B2A-49BF-AF8B-7EB69387F31C}" destId="{0F901DF4-554C-489E-A252-2357E8C8C200}" srcOrd="0" destOrd="0" presId="urn:microsoft.com/office/officeart/2005/8/layout/hierarchy1"/>
    <dgm:cxn modelId="{D6931B14-84CB-45FC-87E3-FA44D809D582}" type="presParOf" srcId="{0F901DF4-554C-489E-A252-2357E8C8C200}" destId="{6964402C-6EF8-4F6A-A217-6EF37715281A}" srcOrd="0" destOrd="0" presId="urn:microsoft.com/office/officeart/2005/8/layout/hierarchy1"/>
    <dgm:cxn modelId="{038D4007-5680-41F5-B769-F9A21EAE139D}" type="presParOf" srcId="{0F901DF4-554C-489E-A252-2357E8C8C200}" destId="{0CF85BCA-8CF8-40EA-8681-18487D42F63D}" srcOrd="1" destOrd="0" presId="urn:microsoft.com/office/officeart/2005/8/layout/hierarchy1"/>
    <dgm:cxn modelId="{AB8806D0-9422-46DA-BFB3-2E8253659BC8}" type="presParOf" srcId="{F85283A9-3B2A-49BF-AF8B-7EB69387F31C}" destId="{FABCDA49-5764-4195-89DE-01F231984A89}" srcOrd="1" destOrd="0" presId="urn:microsoft.com/office/officeart/2005/8/layout/hierarchy1"/>
    <dgm:cxn modelId="{E8C2F50F-D1E9-4123-B3CA-53D3961E3107}" type="presParOf" srcId="{FABCDA49-5764-4195-89DE-01F231984A89}" destId="{22C80F36-61E4-4288-9954-850065FD94C6}" srcOrd="0" destOrd="0" presId="urn:microsoft.com/office/officeart/2005/8/layout/hierarchy1"/>
    <dgm:cxn modelId="{CE9646BC-74DF-4454-A258-D9A36AA23832}" type="presParOf" srcId="{FABCDA49-5764-4195-89DE-01F231984A89}" destId="{B4D07617-178B-4120-BF42-0D162B5AA344}" srcOrd="1" destOrd="0" presId="urn:microsoft.com/office/officeart/2005/8/layout/hierarchy1"/>
    <dgm:cxn modelId="{832096A2-78ED-47A2-A94A-58CC9117A97F}" type="presParOf" srcId="{B4D07617-178B-4120-BF42-0D162B5AA344}" destId="{93AE68A3-631F-4739-A4E0-F397ABF0DAB1}" srcOrd="0" destOrd="0" presId="urn:microsoft.com/office/officeart/2005/8/layout/hierarchy1"/>
    <dgm:cxn modelId="{AAD90EAC-57CD-4E4E-962D-77D11918854B}" type="presParOf" srcId="{93AE68A3-631F-4739-A4E0-F397ABF0DAB1}" destId="{760CC06F-0DFF-4975-8006-8D0DF0F6655A}" srcOrd="0" destOrd="0" presId="urn:microsoft.com/office/officeart/2005/8/layout/hierarchy1"/>
    <dgm:cxn modelId="{4DCBCA88-810D-41E6-B3CB-03F6C7E85D8B}" type="presParOf" srcId="{93AE68A3-631F-4739-A4E0-F397ABF0DAB1}" destId="{5E3C56EE-C0E5-4EFB-980A-1BB04F0DE011}" srcOrd="1" destOrd="0" presId="urn:microsoft.com/office/officeart/2005/8/layout/hierarchy1"/>
    <dgm:cxn modelId="{474EACF7-F545-4F93-BB8C-AD62F756CC37}" type="presParOf" srcId="{B4D07617-178B-4120-BF42-0D162B5AA344}" destId="{B0557AF9-B69D-40A1-A7FE-038D49910648}" srcOrd="1" destOrd="0" presId="urn:microsoft.com/office/officeart/2005/8/layout/hierarchy1"/>
    <dgm:cxn modelId="{45A166B6-3EFF-4F03-9500-87C0A24C521B}" type="presParOf" srcId="{B0557AF9-B69D-40A1-A7FE-038D49910648}" destId="{0420E667-542E-4E50-8675-F35879EA32E4}" srcOrd="0" destOrd="0" presId="urn:microsoft.com/office/officeart/2005/8/layout/hierarchy1"/>
    <dgm:cxn modelId="{52D49199-7A17-4B59-8B9E-C8F976E54950}" type="presParOf" srcId="{B0557AF9-B69D-40A1-A7FE-038D49910648}" destId="{44C8AEB9-119B-4361-A70C-9AE6BE0153A4}" srcOrd="1" destOrd="0" presId="urn:microsoft.com/office/officeart/2005/8/layout/hierarchy1"/>
    <dgm:cxn modelId="{7A7E7D35-10B1-4A23-BD86-9E12EAA517E0}" type="presParOf" srcId="{44C8AEB9-119B-4361-A70C-9AE6BE0153A4}" destId="{4EC71901-5803-4B26-8EC4-AA430422329E}" srcOrd="0" destOrd="0" presId="urn:microsoft.com/office/officeart/2005/8/layout/hierarchy1"/>
    <dgm:cxn modelId="{8B0AC2A5-4B3E-4501-A831-D1D3817D8505}" type="presParOf" srcId="{4EC71901-5803-4B26-8EC4-AA430422329E}" destId="{5C402339-22FD-4070-A90E-987B97AA2A07}" srcOrd="0" destOrd="0" presId="urn:microsoft.com/office/officeart/2005/8/layout/hierarchy1"/>
    <dgm:cxn modelId="{CBCCFAAA-6D11-45D6-A0C8-3040F7A1A109}" type="presParOf" srcId="{4EC71901-5803-4B26-8EC4-AA430422329E}" destId="{C480ED4E-0FD5-43D5-B8D8-05D074FF3405}" srcOrd="1" destOrd="0" presId="urn:microsoft.com/office/officeart/2005/8/layout/hierarchy1"/>
    <dgm:cxn modelId="{3A3C2414-EC23-47FF-8044-24CA9CA08A18}" type="presParOf" srcId="{44C8AEB9-119B-4361-A70C-9AE6BE0153A4}" destId="{D3C8E53B-C069-408D-A115-C6A291FC43DA}" srcOrd="1" destOrd="0" presId="urn:microsoft.com/office/officeart/2005/8/layout/hierarchy1"/>
    <dgm:cxn modelId="{6E6C91B8-1C9F-4D16-AEFD-E1C8CFE85DA2}" type="presParOf" srcId="{D3C8E53B-C069-408D-A115-C6A291FC43DA}" destId="{C88EB684-C97C-412A-B096-5BD94673BA6E}" srcOrd="0" destOrd="0" presId="urn:microsoft.com/office/officeart/2005/8/layout/hierarchy1"/>
    <dgm:cxn modelId="{BD08D938-0ADE-4B73-A63B-5E5E30B4EE0B}" type="presParOf" srcId="{D3C8E53B-C069-408D-A115-C6A291FC43DA}" destId="{99E61064-7B63-4FAF-9016-A8E190E0F841}" srcOrd="1" destOrd="0" presId="urn:microsoft.com/office/officeart/2005/8/layout/hierarchy1"/>
    <dgm:cxn modelId="{0D9FACD3-D2D8-459F-AF50-41A8F8DF2759}" type="presParOf" srcId="{99E61064-7B63-4FAF-9016-A8E190E0F841}" destId="{456CEF93-4679-4FBF-9DE0-562CD200A16B}" srcOrd="0" destOrd="0" presId="urn:microsoft.com/office/officeart/2005/8/layout/hierarchy1"/>
    <dgm:cxn modelId="{CF5326B9-61FA-4727-B2F0-BD870263D9D8}" type="presParOf" srcId="{456CEF93-4679-4FBF-9DE0-562CD200A16B}" destId="{A787BD32-C8E9-4C36-9AC8-6F7B55242AF3}" srcOrd="0" destOrd="0" presId="urn:microsoft.com/office/officeart/2005/8/layout/hierarchy1"/>
    <dgm:cxn modelId="{3AE1BCFA-7CC5-4FA3-9475-73A3A30F748E}" type="presParOf" srcId="{456CEF93-4679-4FBF-9DE0-562CD200A16B}" destId="{587EF2F8-6B12-4F88-A05E-64A98AE3B7D8}" srcOrd="1" destOrd="0" presId="urn:microsoft.com/office/officeart/2005/8/layout/hierarchy1"/>
    <dgm:cxn modelId="{25F120F5-5085-4476-9ADD-9355207CA64C}" type="presParOf" srcId="{99E61064-7B63-4FAF-9016-A8E190E0F841}" destId="{25BDEF63-EDEE-435F-9A21-1AD23DF7FA79}" srcOrd="1" destOrd="0" presId="urn:microsoft.com/office/officeart/2005/8/layout/hierarchy1"/>
    <dgm:cxn modelId="{9BBB6B8C-719A-4329-AD09-C293FB2A319B}" type="presParOf" srcId="{FABCDA49-5764-4195-89DE-01F231984A89}" destId="{DEE68213-AB59-4F24-B2D4-6DD2AF7BCB89}" srcOrd="2" destOrd="0" presId="urn:microsoft.com/office/officeart/2005/8/layout/hierarchy1"/>
    <dgm:cxn modelId="{B705971A-3CE5-4183-9A63-C2F59E07CE63}" type="presParOf" srcId="{FABCDA49-5764-4195-89DE-01F231984A89}" destId="{279F73A4-6C6E-4048-8E33-F9A79BBA6DF7}" srcOrd="3" destOrd="0" presId="urn:microsoft.com/office/officeart/2005/8/layout/hierarchy1"/>
    <dgm:cxn modelId="{8CEEFCAD-895A-4CBE-BA29-B141027AFB20}" type="presParOf" srcId="{279F73A4-6C6E-4048-8E33-F9A79BBA6DF7}" destId="{0CD718AE-E596-4304-8A71-F3F97EAED69D}" srcOrd="0" destOrd="0" presId="urn:microsoft.com/office/officeart/2005/8/layout/hierarchy1"/>
    <dgm:cxn modelId="{C2D6A7C8-50D3-4A5B-85B8-CCDCF83D6AD8}" type="presParOf" srcId="{0CD718AE-E596-4304-8A71-F3F97EAED69D}" destId="{3B9EC883-8E58-4AD6-ACCA-5C11828E4532}" srcOrd="0" destOrd="0" presId="urn:microsoft.com/office/officeart/2005/8/layout/hierarchy1"/>
    <dgm:cxn modelId="{27A538A9-40A0-4850-9305-7C15F67DFEF4}" type="presParOf" srcId="{0CD718AE-E596-4304-8A71-F3F97EAED69D}" destId="{DAE113B6-E2D0-4866-8F6F-AC9D35DAA25A}" srcOrd="1" destOrd="0" presId="urn:microsoft.com/office/officeart/2005/8/layout/hierarchy1"/>
    <dgm:cxn modelId="{A9EA6F71-C570-4A46-A576-E09EEB09D1BF}" type="presParOf" srcId="{279F73A4-6C6E-4048-8E33-F9A79BBA6DF7}" destId="{3D0EA9B2-185B-443D-8F3E-5DB57A3735CD}" srcOrd="1" destOrd="0" presId="urn:microsoft.com/office/officeart/2005/8/layout/hierarchy1"/>
    <dgm:cxn modelId="{9CA357AA-DCA8-4415-AB81-D711BD77E531}" type="presParOf" srcId="{3D0EA9B2-185B-443D-8F3E-5DB57A3735CD}" destId="{1DF8FAF1-7337-4413-AF64-04DB6056973F}" srcOrd="0" destOrd="0" presId="urn:microsoft.com/office/officeart/2005/8/layout/hierarchy1"/>
    <dgm:cxn modelId="{7FCE3610-992E-447C-A9E4-A6CA7E369708}" type="presParOf" srcId="{3D0EA9B2-185B-443D-8F3E-5DB57A3735CD}" destId="{6D3674A1-2011-4056-84EF-B92F39F40DEF}" srcOrd="1" destOrd="0" presId="urn:microsoft.com/office/officeart/2005/8/layout/hierarchy1"/>
    <dgm:cxn modelId="{49CC1B4F-D8DD-48C8-9F5E-62F5972D4ADF}" type="presParOf" srcId="{6D3674A1-2011-4056-84EF-B92F39F40DEF}" destId="{805FB40B-02FF-47E1-AFC7-03495FCD9A9D}" srcOrd="0" destOrd="0" presId="urn:microsoft.com/office/officeart/2005/8/layout/hierarchy1"/>
    <dgm:cxn modelId="{B0E4D7D3-223C-44A3-876A-E4BE2A6DA291}" type="presParOf" srcId="{805FB40B-02FF-47E1-AFC7-03495FCD9A9D}" destId="{0BB5E72F-4C2A-47D0-9F1E-F5E9C2F0967B}" srcOrd="0" destOrd="0" presId="urn:microsoft.com/office/officeart/2005/8/layout/hierarchy1"/>
    <dgm:cxn modelId="{E2BDE831-91DF-4A86-B3D8-908D6A970E51}" type="presParOf" srcId="{805FB40B-02FF-47E1-AFC7-03495FCD9A9D}" destId="{CA068095-CB92-4184-A63A-B4B83D4FA119}" srcOrd="1" destOrd="0" presId="urn:microsoft.com/office/officeart/2005/8/layout/hierarchy1"/>
    <dgm:cxn modelId="{88509B84-9859-4320-8E35-CCDAE7113F81}" type="presParOf" srcId="{6D3674A1-2011-4056-84EF-B92F39F40DEF}" destId="{E9ED8066-DC11-4D6F-A337-A6BB697A112C}" srcOrd="1" destOrd="0" presId="urn:microsoft.com/office/officeart/2005/8/layout/hierarchy1"/>
    <dgm:cxn modelId="{CD3036B6-8175-425F-BAC3-214ABB34774D}" type="presParOf" srcId="{E9ED8066-DC11-4D6F-A337-A6BB697A112C}" destId="{EB087ABA-E7D1-4EFC-9F7F-EDDC173C73DB}" srcOrd="0" destOrd="0" presId="urn:microsoft.com/office/officeart/2005/8/layout/hierarchy1"/>
    <dgm:cxn modelId="{9761FC92-EBA6-4EEC-8F14-AF0E3301757E}" type="presParOf" srcId="{E9ED8066-DC11-4D6F-A337-A6BB697A112C}" destId="{21E4C5EC-0A38-478A-8357-CFCBA007F17F}" srcOrd="1" destOrd="0" presId="urn:microsoft.com/office/officeart/2005/8/layout/hierarchy1"/>
    <dgm:cxn modelId="{42F8E049-D27C-4D55-BEA3-6B532A72C5FF}" type="presParOf" srcId="{21E4C5EC-0A38-478A-8357-CFCBA007F17F}" destId="{8AB79793-5EB1-419A-AD7A-CECC7F907009}" srcOrd="0" destOrd="0" presId="urn:microsoft.com/office/officeart/2005/8/layout/hierarchy1"/>
    <dgm:cxn modelId="{EF0356D4-4F82-412C-84EB-D38DF4341E08}" type="presParOf" srcId="{8AB79793-5EB1-419A-AD7A-CECC7F907009}" destId="{511A452D-BBCE-46AE-A4AC-2AA071F21FF3}" srcOrd="0" destOrd="0" presId="urn:microsoft.com/office/officeart/2005/8/layout/hierarchy1"/>
    <dgm:cxn modelId="{08BBF4C6-0995-4F97-B433-87CDFFE78D7E}" type="presParOf" srcId="{8AB79793-5EB1-419A-AD7A-CECC7F907009}" destId="{9832E99B-1DAB-4DF2-A137-48B7BCC34145}" srcOrd="1" destOrd="0" presId="urn:microsoft.com/office/officeart/2005/8/layout/hierarchy1"/>
    <dgm:cxn modelId="{CEFF3EDF-63F5-4963-91A5-61E4733B204F}" type="presParOf" srcId="{21E4C5EC-0A38-478A-8357-CFCBA007F17F}" destId="{3F56D8B0-0F9A-4C35-AF00-086E9BAAB1C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9F450F5-A093-49E2-9097-BD388907F38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7A1A5301-4D44-4971-9E2A-3A9C7558BFB5}">
      <dgm:prSet phldrT="[טקסט]"/>
      <dgm:spPr/>
      <dgm:t>
        <a:bodyPr/>
        <a:lstStyle/>
        <a:p>
          <a:pPr rtl="1"/>
          <a:r>
            <a:rPr lang="he-IL" b="1" dirty="0">
              <a:latin typeface="David" panose="020E0502060401010101" pitchFamily="34" charset="-79"/>
              <a:cs typeface="David" panose="020E0502060401010101" pitchFamily="34" charset="-79"/>
            </a:rPr>
            <a:t>כיצד ראוי לקבל את השבת?</a:t>
          </a:r>
          <a:endParaRPr lang="he-IL" dirty="0"/>
        </a:p>
      </dgm:t>
    </dgm:pt>
    <dgm:pt modelId="{DB4BCB47-1A75-4F84-A5D6-674582B0B42D}" type="parTrans" cxnId="{E800C05D-41F4-435B-BFEF-BBCDB8006F5F}">
      <dgm:prSet/>
      <dgm:spPr/>
      <dgm:t>
        <a:bodyPr/>
        <a:lstStyle/>
        <a:p>
          <a:pPr rtl="1"/>
          <a:endParaRPr lang="he-IL"/>
        </a:p>
      </dgm:t>
    </dgm:pt>
    <dgm:pt modelId="{2D5285CE-2D0D-4E5E-A0F6-9846365AF129}" type="sibTrans" cxnId="{E800C05D-41F4-435B-BFEF-BBCDB8006F5F}">
      <dgm:prSet/>
      <dgm:spPr/>
      <dgm:t>
        <a:bodyPr/>
        <a:lstStyle/>
        <a:p>
          <a:pPr rtl="1"/>
          <a:endParaRPr lang="he-IL"/>
        </a:p>
      </dgm:t>
    </dgm:pt>
    <dgm:pt modelId="{0C257B74-BD59-4BC3-9732-24DD910DFC32}">
      <dgm:prSet phldrT="[טקסט]"/>
      <dgm:spPr/>
      <dgm:t>
        <a:bodyPr/>
        <a:lstStyle/>
        <a:p>
          <a:pPr rtl="1"/>
          <a:r>
            <a:rPr lang="he-IL" dirty="0"/>
            <a:t>רבי ינאי</a:t>
          </a:r>
        </a:p>
      </dgm:t>
    </dgm:pt>
    <dgm:pt modelId="{5E67F8B2-B8CE-4337-8CFB-099F20F95411}" type="parTrans" cxnId="{A1C107ED-CB47-4F71-9758-3F82312D1087}">
      <dgm:prSet/>
      <dgm:spPr/>
      <dgm:t>
        <a:bodyPr/>
        <a:lstStyle/>
        <a:p>
          <a:pPr rtl="1"/>
          <a:endParaRPr lang="he-IL"/>
        </a:p>
      </dgm:t>
    </dgm:pt>
    <dgm:pt modelId="{B15AF607-B722-4584-B952-3BDE80C940AE}" type="sibTrans" cxnId="{A1C107ED-CB47-4F71-9758-3F82312D1087}">
      <dgm:prSet/>
      <dgm:spPr/>
      <dgm:t>
        <a:bodyPr/>
        <a:lstStyle/>
        <a:p>
          <a:pPr rtl="1"/>
          <a:endParaRPr lang="he-IL"/>
        </a:p>
      </dgm:t>
    </dgm:pt>
    <dgm:pt modelId="{6FC47475-9ECD-4179-8F7B-00BE97695F04}">
      <dgm:prSet phldrT="[טקסט]"/>
      <dgm:spPr/>
      <dgm:t>
        <a:bodyPr/>
        <a:lstStyle/>
        <a:p>
          <a:pPr rtl="1"/>
          <a:r>
            <a:rPr lang="he-IL" dirty="0"/>
            <a:t>בעמידה במקומו, ולקבל את השבת</a:t>
          </a:r>
        </a:p>
      </dgm:t>
    </dgm:pt>
    <dgm:pt modelId="{CC1E9B48-198A-4076-AAB1-F63ACBE1155E}" type="parTrans" cxnId="{ECBE5C06-6C8B-402D-BDBA-2497CBBDDFC8}">
      <dgm:prSet/>
      <dgm:spPr/>
      <dgm:t>
        <a:bodyPr/>
        <a:lstStyle/>
        <a:p>
          <a:pPr rtl="1"/>
          <a:endParaRPr lang="he-IL"/>
        </a:p>
      </dgm:t>
    </dgm:pt>
    <dgm:pt modelId="{55EFC19F-1696-4093-841E-68E5166AF85A}" type="sibTrans" cxnId="{ECBE5C06-6C8B-402D-BDBA-2497CBBDDFC8}">
      <dgm:prSet/>
      <dgm:spPr/>
      <dgm:t>
        <a:bodyPr/>
        <a:lstStyle/>
        <a:p>
          <a:pPr rtl="1"/>
          <a:endParaRPr lang="he-IL"/>
        </a:p>
      </dgm:t>
    </dgm:pt>
    <dgm:pt modelId="{252D5EAB-973C-4CAF-9375-DB15D2C83D03}">
      <dgm:prSet phldrT="[טקסט]"/>
      <dgm:spPr/>
      <dgm:t>
        <a:bodyPr/>
        <a:lstStyle/>
        <a:p>
          <a:pPr rtl="1"/>
          <a:r>
            <a:rPr lang="he-IL" dirty="0"/>
            <a:t>רבי </a:t>
          </a:r>
          <a:r>
            <a:rPr lang="he-IL" dirty="0" err="1"/>
            <a:t>חנינא</a:t>
          </a:r>
          <a:endParaRPr lang="he-IL" dirty="0"/>
        </a:p>
      </dgm:t>
    </dgm:pt>
    <dgm:pt modelId="{366D3A15-19B3-46AA-A468-116205894CE8}" type="parTrans" cxnId="{F21E0FA4-9F84-4169-A885-9B523DED3700}">
      <dgm:prSet/>
      <dgm:spPr/>
      <dgm:t>
        <a:bodyPr/>
        <a:lstStyle/>
        <a:p>
          <a:pPr rtl="1"/>
          <a:endParaRPr lang="he-IL"/>
        </a:p>
      </dgm:t>
    </dgm:pt>
    <dgm:pt modelId="{E44043F3-26D3-4AF9-BA06-F7A72E7A3D23}" type="sibTrans" cxnId="{F21E0FA4-9F84-4169-A885-9B523DED3700}">
      <dgm:prSet/>
      <dgm:spPr/>
      <dgm:t>
        <a:bodyPr/>
        <a:lstStyle/>
        <a:p>
          <a:pPr rtl="1"/>
          <a:endParaRPr lang="he-IL"/>
        </a:p>
      </dgm:t>
    </dgm:pt>
    <dgm:pt modelId="{B6DF2092-89FF-4440-8999-E9C755E8459C}">
      <dgm:prSet phldrT="[טקסט]"/>
      <dgm:spPr/>
      <dgm:t>
        <a:bodyPr/>
        <a:lstStyle/>
        <a:p>
          <a:pPr rtl="1"/>
          <a:r>
            <a:rPr lang="he-IL" dirty="0"/>
            <a:t>לצאת לקראת שבת</a:t>
          </a:r>
        </a:p>
      </dgm:t>
    </dgm:pt>
    <dgm:pt modelId="{D8E65B25-9B6A-4A25-8C71-1916370023A4}" type="parTrans" cxnId="{24EBB9B4-ACE9-44BD-98C3-93717E209738}">
      <dgm:prSet/>
      <dgm:spPr/>
      <dgm:t>
        <a:bodyPr/>
        <a:lstStyle/>
        <a:p>
          <a:pPr rtl="1"/>
          <a:endParaRPr lang="he-IL"/>
        </a:p>
      </dgm:t>
    </dgm:pt>
    <dgm:pt modelId="{4AA0019F-D15E-4F55-AA8B-A3D87C7871E4}" type="sibTrans" cxnId="{24EBB9B4-ACE9-44BD-98C3-93717E209738}">
      <dgm:prSet/>
      <dgm:spPr/>
      <dgm:t>
        <a:bodyPr/>
        <a:lstStyle/>
        <a:p>
          <a:pPr rtl="1"/>
          <a:endParaRPr lang="he-IL"/>
        </a:p>
      </dgm:t>
    </dgm:pt>
    <dgm:pt modelId="{6AC7D908-A21B-4CC6-B135-5F3BA1F49C3E}">
      <dgm:prSet/>
      <dgm:spPr/>
      <dgm:t>
        <a:bodyPr/>
        <a:lstStyle/>
        <a:p>
          <a:pPr rtl="1"/>
          <a:r>
            <a:rPr lang="he-IL" dirty="0"/>
            <a:t>המקור למנהג האר"י הקדוש ז"ל לצאת לשדה בקבלת שבת</a:t>
          </a:r>
        </a:p>
      </dgm:t>
    </dgm:pt>
    <dgm:pt modelId="{1C6BFA9E-0769-4748-904C-28DFDD38FB23}" type="parTrans" cxnId="{4C9EC8D5-B910-4F16-883B-5E22961477B4}">
      <dgm:prSet/>
      <dgm:spPr/>
    </dgm:pt>
    <dgm:pt modelId="{FCA4733A-3C73-4347-A5C9-07CC8EEDC810}" type="sibTrans" cxnId="{4C9EC8D5-B910-4F16-883B-5E22961477B4}">
      <dgm:prSet/>
      <dgm:spPr/>
    </dgm:pt>
    <dgm:pt modelId="{C9CAA473-2587-4E55-8089-8661B2D23951}">
      <dgm:prSet/>
      <dgm:spPr/>
      <dgm:t>
        <a:bodyPr/>
        <a:lstStyle/>
        <a:p>
          <a:pPr rtl="1"/>
          <a:r>
            <a:rPr lang="he-IL" dirty="0"/>
            <a:t>כמו שאנו נוהגים כיום לקבל את השבת בבית הכנסת</a:t>
          </a:r>
        </a:p>
      </dgm:t>
    </dgm:pt>
    <dgm:pt modelId="{675755A1-0403-4352-A043-EACC713F15B6}" type="parTrans" cxnId="{0C66BB60-5016-4539-8948-2524FBE4B85F}">
      <dgm:prSet/>
      <dgm:spPr/>
    </dgm:pt>
    <dgm:pt modelId="{6DC05CA0-BD2E-4FB2-AD94-27B61892BE95}" type="sibTrans" cxnId="{0C66BB60-5016-4539-8948-2524FBE4B85F}">
      <dgm:prSet/>
      <dgm:spPr/>
    </dgm:pt>
    <dgm:pt modelId="{3E3A6AC0-4AD6-4CA7-ABE9-C739AB3756D3}" type="pres">
      <dgm:prSet presAssocID="{79F450F5-A093-49E2-9097-BD388907F38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70D9294-4373-404F-9844-0916759A9E12}" type="pres">
      <dgm:prSet presAssocID="{7A1A5301-4D44-4971-9E2A-3A9C7558BFB5}" presName="hierRoot1" presStyleCnt="0"/>
      <dgm:spPr/>
    </dgm:pt>
    <dgm:pt modelId="{211EB689-0F10-4988-A1F1-3BBDA6562756}" type="pres">
      <dgm:prSet presAssocID="{7A1A5301-4D44-4971-9E2A-3A9C7558BFB5}" presName="composite" presStyleCnt="0"/>
      <dgm:spPr/>
    </dgm:pt>
    <dgm:pt modelId="{D39531EB-E8DA-4637-8D60-D97A6BF74F46}" type="pres">
      <dgm:prSet presAssocID="{7A1A5301-4D44-4971-9E2A-3A9C7558BFB5}" presName="background" presStyleLbl="node0" presStyleIdx="0" presStyleCnt="1"/>
      <dgm:spPr/>
    </dgm:pt>
    <dgm:pt modelId="{ED7269DB-AF1B-4D6E-A077-2778334866DA}" type="pres">
      <dgm:prSet presAssocID="{7A1A5301-4D44-4971-9E2A-3A9C7558BFB5}" presName="text" presStyleLbl="fgAcc0" presStyleIdx="0" presStyleCnt="1">
        <dgm:presLayoutVars>
          <dgm:chPref val="3"/>
        </dgm:presLayoutVars>
      </dgm:prSet>
      <dgm:spPr/>
    </dgm:pt>
    <dgm:pt modelId="{33429F0F-4D67-474D-BD50-40714DB8B542}" type="pres">
      <dgm:prSet presAssocID="{7A1A5301-4D44-4971-9E2A-3A9C7558BFB5}" presName="hierChild2" presStyleCnt="0"/>
      <dgm:spPr/>
    </dgm:pt>
    <dgm:pt modelId="{C9C22686-D36B-4C1D-8685-10166F5C8092}" type="pres">
      <dgm:prSet presAssocID="{5E67F8B2-B8CE-4337-8CFB-099F20F95411}" presName="Name10" presStyleLbl="parChTrans1D2" presStyleIdx="0" presStyleCnt="2"/>
      <dgm:spPr/>
    </dgm:pt>
    <dgm:pt modelId="{36ED738B-2DC6-4C6F-88F7-2DA71F4D63B2}" type="pres">
      <dgm:prSet presAssocID="{0C257B74-BD59-4BC3-9732-24DD910DFC32}" presName="hierRoot2" presStyleCnt="0"/>
      <dgm:spPr/>
    </dgm:pt>
    <dgm:pt modelId="{2FFBA12E-FF9A-4756-857A-2562EDDEB06D}" type="pres">
      <dgm:prSet presAssocID="{0C257B74-BD59-4BC3-9732-24DD910DFC32}" presName="composite2" presStyleCnt="0"/>
      <dgm:spPr/>
    </dgm:pt>
    <dgm:pt modelId="{E475F801-749F-4834-ADA1-637E630564AF}" type="pres">
      <dgm:prSet presAssocID="{0C257B74-BD59-4BC3-9732-24DD910DFC32}" presName="background2" presStyleLbl="node2" presStyleIdx="0" presStyleCnt="2"/>
      <dgm:spPr/>
    </dgm:pt>
    <dgm:pt modelId="{D716F69C-7300-428D-91E4-8937D2142EB0}" type="pres">
      <dgm:prSet presAssocID="{0C257B74-BD59-4BC3-9732-24DD910DFC32}" presName="text2" presStyleLbl="fgAcc2" presStyleIdx="0" presStyleCnt="2">
        <dgm:presLayoutVars>
          <dgm:chPref val="3"/>
        </dgm:presLayoutVars>
      </dgm:prSet>
      <dgm:spPr/>
    </dgm:pt>
    <dgm:pt modelId="{9AE4BAFB-B78D-461E-8FA6-B15C56A445B3}" type="pres">
      <dgm:prSet presAssocID="{0C257B74-BD59-4BC3-9732-24DD910DFC32}" presName="hierChild3" presStyleCnt="0"/>
      <dgm:spPr/>
    </dgm:pt>
    <dgm:pt modelId="{2B0FCD58-423C-4CDD-8E02-F5143BB5C47C}" type="pres">
      <dgm:prSet presAssocID="{CC1E9B48-198A-4076-AAB1-F63ACBE1155E}" presName="Name17" presStyleLbl="parChTrans1D3" presStyleIdx="0" presStyleCnt="2"/>
      <dgm:spPr/>
    </dgm:pt>
    <dgm:pt modelId="{979077F4-518C-435B-AA8C-C2B7BE6EF80F}" type="pres">
      <dgm:prSet presAssocID="{6FC47475-9ECD-4179-8F7B-00BE97695F04}" presName="hierRoot3" presStyleCnt="0"/>
      <dgm:spPr/>
    </dgm:pt>
    <dgm:pt modelId="{12157BB0-A6E3-49F7-BB47-8B963D4607D9}" type="pres">
      <dgm:prSet presAssocID="{6FC47475-9ECD-4179-8F7B-00BE97695F04}" presName="composite3" presStyleCnt="0"/>
      <dgm:spPr/>
    </dgm:pt>
    <dgm:pt modelId="{2202E189-164D-4818-8D5A-B8FE0440636C}" type="pres">
      <dgm:prSet presAssocID="{6FC47475-9ECD-4179-8F7B-00BE97695F04}" presName="background3" presStyleLbl="node3" presStyleIdx="0" presStyleCnt="2"/>
      <dgm:spPr/>
    </dgm:pt>
    <dgm:pt modelId="{F283E939-DB6B-4E60-8DFA-89C65F026D5E}" type="pres">
      <dgm:prSet presAssocID="{6FC47475-9ECD-4179-8F7B-00BE97695F04}" presName="text3" presStyleLbl="fgAcc3" presStyleIdx="0" presStyleCnt="2">
        <dgm:presLayoutVars>
          <dgm:chPref val="3"/>
        </dgm:presLayoutVars>
      </dgm:prSet>
      <dgm:spPr/>
    </dgm:pt>
    <dgm:pt modelId="{86760BC9-FA17-4E33-B4BE-01E9841D6CD9}" type="pres">
      <dgm:prSet presAssocID="{6FC47475-9ECD-4179-8F7B-00BE97695F04}" presName="hierChild4" presStyleCnt="0"/>
      <dgm:spPr/>
    </dgm:pt>
    <dgm:pt modelId="{8ECA5F7C-39C3-4A0B-8C6D-A81FC508F0C1}" type="pres">
      <dgm:prSet presAssocID="{675755A1-0403-4352-A043-EACC713F15B6}" presName="Name23" presStyleLbl="parChTrans1D4" presStyleIdx="0" presStyleCnt="2"/>
      <dgm:spPr/>
    </dgm:pt>
    <dgm:pt modelId="{FF3D591E-A540-410B-B508-3109A0883626}" type="pres">
      <dgm:prSet presAssocID="{C9CAA473-2587-4E55-8089-8661B2D23951}" presName="hierRoot4" presStyleCnt="0"/>
      <dgm:spPr/>
    </dgm:pt>
    <dgm:pt modelId="{D15DBA67-F573-49A3-80A9-DCDA3BE48C0F}" type="pres">
      <dgm:prSet presAssocID="{C9CAA473-2587-4E55-8089-8661B2D23951}" presName="composite4" presStyleCnt="0"/>
      <dgm:spPr/>
    </dgm:pt>
    <dgm:pt modelId="{915CF358-1A80-412B-BB45-EFFC867E9B41}" type="pres">
      <dgm:prSet presAssocID="{C9CAA473-2587-4E55-8089-8661B2D23951}" presName="background4" presStyleLbl="node4" presStyleIdx="0" presStyleCnt="2"/>
      <dgm:spPr/>
    </dgm:pt>
    <dgm:pt modelId="{C75E1BB8-4D27-4E45-93A3-6411071DA068}" type="pres">
      <dgm:prSet presAssocID="{C9CAA473-2587-4E55-8089-8661B2D23951}" presName="text4" presStyleLbl="fgAcc4" presStyleIdx="0" presStyleCnt="2">
        <dgm:presLayoutVars>
          <dgm:chPref val="3"/>
        </dgm:presLayoutVars>
      </dgm:prSet>
      <dgm:spPr/>
    </dgm:pt>
    <dgm:pt modelId="{AB8AB460-C3C3-4B7A-ACA2-9F6FB5FAF8FC}" type="pres">
      <dgm:prSet presAssocID="{C9CAA473-2587-4E55-8089-8661B2D23951}" presName="hierChild5" presStyleCnt="0"/>
      <dgm:spPr/>
    </dgm:pt>
    <dgm:pt modelId="{7A81B956-67FA-4404-9E91-BB3BAFF0DF6D}" type="pres">
      <dgm:prSet presAssocID="{366D3A15-19B3-46AA-A468-116205894CE8}" presName="Name10" presStyleLbl="parChTrans1D2" presStyleIdx="1" presStyleCnt="2"/>
      <dgm:spPr/>
    </dgm:pt>
    <dgm:pt modelId="{178B6117-BEF6-4E9F-A72A-48594ECD6E3A}" type="pres">
      <dgm:prSet presAssocID="{252D5EAB-973C-4CAF-9375-DB15D2C83D03}" presName="hierRoot2" presStyleCnt="0"/>
      <dgm:spPr/>
    </dgm:pt>
    <dgm:pt modelId="{A9CD1C23-90FF-4198-A802-A4999C76E09B}" type="pres">
      <dgm:prSet presAssocID="{252D5EAB-973C-4CAF-9375-DB15D2C83D03}" presName="composite2" presStyleCnt="0"/>
      <dgm:spPr/>
    </dgm:pt>
    <dgm:pt modelId="{43B38E09-C353-4184-BA29-3130A78D47F4}" type="pres">
      <dgm:prSet presAssocID="{252D5EAB-973C-4CAF-9375-DB15D2C83D03}" presName="background2" presStyleLbl="node2" presStyleIdx="1" presStyleCnt="2"/>
      <dgm:spPr/>
    </dgm:pt>
    <dgm:pt modelId="{9A153D88-A3BF-4B33-AD5E-946BB9FE84B7}" type="pres">
      <dgm:prSet presAssocID="{252D5EAB-973C-4CAF-9375-DB15D2C83D03}" presName="text2" presStyleLbl="fgAcc2" presStyleIdx="1" presStyleCnt="2">
        <dgm:presLayoutVars>
          <dgm:chPref val="3"/>
        </dgm:presLayoutVars>
      </dgm:prSet>
      <dgm:spPr/>
    </dgm:pt>
    <dgm:pt modelId="{1FCF3CBB-E0A8-41D2-B487-123236B2F01B}" type="pres">
      <dgm:prSet presAssocID="{252D5EAB-973C-4CAF-9375-DB15D2C83D03}" presName="hierChild3" presStyleCnt="0"/>
      <dgm:spPr/>
    </dgm:pt>
    <dgm:pt modelId="{FEE47852-789F-453E-B364-E947F8906AED}" type="pres">
      <dgm:prSet presAssocID="{D8E65B25-9B6A-4A25-8C71-1916370023A4}" presName="Name17" presStyleLbl="parChTrans1D3" presStyleIdx="1" presStyleCnt="2"/>
      <dgm:spPr/>
    </dgm:pt>
    <dgm:pt modelId="{9BF10309-602B-4E61-923B-DAE3C246420D}" type="pres">
      <dgm:prSet presAssocID="{B6DF2092-89FF-4440-8999-E9C755E8459C}" presName="hierRoot3" presStyleCnt="0"/>
      <dgm:spPr/>
    </dgm:pt>
    <dgm:pt modelId="{D39E2C12-8AE0-4F05-9CD5-5A3E1887FC16}" type="pres">
      <dgm:prSet presAssocID="{B6DF2092-89FF-4440-8999-E9C755E8459C}" presName="composite3" presStyleCnt="0"/>
      <dgm:spPr/>
    </dgm:pt>
    <dgm:pt modelId="{20CE5322-158F-4C04-B863-2F2EC56096FE}" type="pres">
      <dgm:prSet presAssocID="{B6DF2092-89FF-4440-8999-E9C755E8459C}" presName="background3" presStyleLbl="node3" presStyleIdx="1" presStyleCnt="2"/>
      <dgm:spPr/>
    </dgm:pt>
    <dgm:pt modelId="{666BE762-51B1-436F-9753-1CA152867D1A}" type="pres">
      <dgm:prSet presAssocID="{B6DF2092-89FF-4440-8999-E9C755E8459C}" presName="text3" presStyleLbl="fgAcc3" presStyleIdx="1" presStyleCnt="2">
        <dgm:presLayoutVars>
          <dgm:chPref val="3"/>
        </dgm:presLayoutVars>
      </dgm:prSet>
      <dgm:spPr/>
    </dgm:pt>
    <dgm:pt modelId="{8FA69D8C-C7DC-449B-88D0-937A1E183355}" type="pres">
      <dgm:prSet presAssocID="{B6DF2092-89FF-4440-8999-E9C755E8459C}" presName="hierChild4" presStyleCnt="0"/>
      <dgm:spPr/>
    </dgm:pt>
    <dgm:pt modelId="{709DE8F9-1A3E-4F35-A0D2-3EDBDFB426D3}" type="pres">
      <dgm:prSet presAssocID="{1C6BFA9E-0769-4748-904C-28DFDD38FB23}" presName="Name23" presStyleLbl="parChTrans1D4" presStyleIdx="1" presStyleCnt="2"/>
      <dgm:spPr/>
    </dgm:pt>
    <dgm:pt modelId="{8CA2C86A-DBB0-4FF1-A5D4-E28AC83EE638}" type="pres">
      <dgm:prSet presAssocID="{6AC7D908-A21B-4CC6-B135-5F3BA1F49C3E}" presName="hierRoot4" presStyleCnt="0"/>
      <dgm:spPr/>
    </dgm:pt>
    <dgm:pt modelId="{CED73C94-BAF9-4800-9CD9-4144757E98EA}" type="pres">
      <dgm:prSet presAssocID="{6AC7D908-A21B-4CC6-B135-5F3BA1F49C3E}" presName="composite4" presStyleCnt="0"/>
      <dgm:spPr/>
    </dgm:pt>
    <dgm:pt modelId="{722491EF-A1AE-4C52-B9EF-4005FB43F41E}" type="pres">
      <dgm:prSet presAssocID="{6AC7D908-A21B-4CC6-B135-5F3BA1F49C3E}" presName="background4" presStyleLbl="node4" presStyleIdx="1" presStyleCnt="2"/>
      <dgm:spPr/>
    </dgm:pt>
    <dgm:pt modelId="{D8DCDC2D-B017-4514-9648-2EF2CE36557F}" type="pres">
      <dgm:prSet presAssocID="{6AC7D908-A21B-4CC6-B135-5F3BA1F49C3E}" presName="text4" presStyleLbl="fgAcc4" presStyleIdx="1" presStyleCnt="2">
        <dgm:presLayoutVars>
          <dgm:chPref val="3"/>
        </dgm:presLayoutVars>
      </dgm:prSet>
      <dgm:spPr/>
    </dgm:pt>
    <dgm:pt modelId="{14FDD6E1-9C63-47E8-B8E4-6DD61E54C0E9}" type="pres">
      <dgm:prSet presAssocID="{6AC7D908-A21B-4CC6-B135-5F3BA1F49C3E}" presName="hierChild5" presStyleCnt="0"/>
      <dgm:spPr/>
    </dgm:pt>
  </dgm:ptLst>
  <dgm:cxnLst>
    <dgm:cxn modelId="{A35483D3-5D19-4428-9441-0887FD4B8B5B}" type="presOf" srcId="{CC1E9B48-198A-4076-AAB1-F63ACBE1155E}" destId="{2B0FCD58-423C-4CDD-8E02-F5143BB5C47C}" srcOrd="0" destOrd="0" presId="urn:microsoft.com/office/officeart/2005/8/layout/hierarchy1"/>
    <dgm:cxn modelId="{E800C05D-41F4-435B-BFEF-BBCDB8006F5F}" srcId="{79F450F5-A093-49E2-9097-BD388907F389}" destId="{7A1A5301-4D44-4971-9E2A-3A9C7558BFB5}" srcOrd="0" destOrd="0" parTransId="{DB4BCB47-1A75-4F84-A5D6-674582B0B42D}" sibTransId="{2D5285CE-2D0D-4E5E-A0F6-9846365AF129}"/>
    <dgm:cxn modelId="{757A9B6F-4127-488A-BE2D-06EE5CC330A9}" type="presOf" srcId="{D8E65B25-9B6A-4A25-8C71-1916370023A4}" destId="{FEE47852-789F-453E-B364-E947F8906AED}" srcOrd="0" destOrd="0" presId="urn:microsoft.com/office/officeart/2005/8/layout/hierarchy1"/>
    <dgm:cxn modelId="{6276C112-E991-4765-9664-E443A75D4968}" type="presOf" srcId="{C9CAA473-2587-4E55-8089-8661B2D23951}" destId="{C75E1BB8-4D27-4E45-93A3-6411071DA068}" srcOrd="0" destOrd="0" presId="urn:microsoft.com/office/officeart/2005/8/layout/hierarchy1"/>
    <dgm:cxn modelId="{8C1DB1F2-1B91-4077-B894-607C4091D4FF}" type="presOf" srcId="{1C6BFA9E-0769-4748-904C-28DFDD38FB23}" destId="{709DE8F9-1A3E-4F35-A0D2-3EDBDFB426D3}" srcOrd="0" destOrd="0" presId="urn:microsoft.com/office/officeart/2005/8/layout/hierarchy1"/>
    <dgm:cxn modelId="{A1C107ED-CB47-4F71-9758-3F82312D1087}" srcId="{7A1A5301-4D44-4971-9E2A-3A9C7558BFB5}" destId="{0C257B74-BD59-4BC3-9732-24DD910DFC32}" srcOrd="0" destOrd="0" parTransId="{5E67F8B2-B8CE-4337-8CFB-099F20F95411}" sibTransId="{B15AF607-B722-4584-B952-3BDE80C940AE}"/>
    <dgm:cxn modelId="{D97A75D4-B72D-42E4-8120-79B5661DCF83}" type="presOf" srcId="{0C257B74-BD59-4BC3-9732-24DD910DFC32}" destId="{D716F69C-7300-428D-91E4-8937D2142EB0}" srcOrd="0" destOrd="0" presId="urn:microsoft.com/office/officeart/2005/8/layout/hierarchy1"/>
    <dgm:cxn modelId="{1C0799F6-C40A-430E-8611-A5A50FA2FB83}" type="presOf" srcId="{6FC47475-9ECD-4179-8F7B-00BE97695F04}" destId="{F283E939-DB6B-4E60-8DFA-89C65F026D5E}" srcOrd="0" destOrd="0" presId="urn:microsoft.com/office/officeart/2005/8/layout/hierarchy1"/>
    <dgm:cxn modelId="{F21E0FA4-9F84-4169-A885-9B523DED3700}" srcId="{7A1A5301-4D44-4971-9E2A-3A9C7558BFB5}" destId="{252D5EAB-973C-4CAF-9375-DB15D2C83D03}" srcOrd="1" destOrd="0" parTransId="{366D3A15-19B3-46AA-A468-116205894CE8}" sibTransId="{E44043F3-26D3-4AF9-BA06-F7A72E7A3D23}"/>
    <dgm:cxn modelId="{AF26A968-E840-4327-8041-2024388F24FB}" type="presOf" srcId="{675755A1-0403-4352-A043-EACC713F15B6}" destId="{8ECA5F7C-39C3-4A0B-8C6D-A81FC508F0C1}" srcOrd="0" destOrd="0" presId="urn:microsoft.com/office/officeart/2005/8/layout/hierarchy1"/>
    <dgm:cxn modelId="{814AE0A1-2595-4901-9378-4AB79C0F5002}" type="presOf" srcId="{79F450F5-A093-49E2-9097-BD388907F389}" destId="{3E3A6AC0-4AD6-4CA7-ABE9-C739AB3756D3}" srcOrd="0" destOrd="0" presId="urn:microsoft.com/office/officeart/2005/8/layout/hierarchy1"/>
    <dgm:cxn modelId="{694F3C02-D8EE-4786-BA49-025D0B966CFD}" type="presOf" srcId="{B6DF2092-89FF-4440-8999-E9C755E8459C}" destId="{666BE762-51B1-436F-9753-1CA152867D1A}" srcOrd="0" destOrd="0" presId="urn:microsoft.com/office/officeart/2005/8/layout/hierarchy1"/>
    <dgm:cxn modelId="{A86308E4-FAEC-4357-92E6-EC0B44FED32B}" type="presOf" srcId="{5E67F8B2-B8CE-4337-8CFB-099F20F95411}" destId="{C9C22686-D36B-4C1D-8685-10166F5C8092}" srcOrd="0" destOrd="0" presId="urn:microsoft.com/office/officeart/2005/8/layout/hierarchy1"/>
    <dgm:cxn modelId="{2666CD48-2951-41DA-B264-D1982337C535}" type="presOf" srcId="{252D5EAB-973C-4CAF-9375-DB15D2C83D03}" destId="{9A153D88-A3BF-4B33-AD5E-946BB9FE84B7}" srcOrd="0" destOrd="0" presId="urn:microsoft.com/office/officeart/2005/8/layout/hierarchy1"/>
    <dgm:cxn modelId="{6DD5C2DB-6212-4AE4-91E8-27CD5D69FA48}" type="presOf" srcId="{7A1A5301-4D44-4971-9E2A-3A9C7558BFB5}" destId="{ED7269DB-AF1B-4D6E-A077-2778334866DA}" srcOrd="0" destOrd="0" presId="urn:microsoft.com/office/officeart/2005/8/layout/hierarchy1"/>
    <dgm:cxn modelId="{ECBE5C06-6C8B-402D-BDBA-2497CBBDDFC8}" srcId="{0C257B74-BD59-4BC3-9732-24DD910DFC32}" destId="{6FC47475-9ECD-4179-8F7B-00BE97695F04}" srcOrd="0" destOrd="0" parTransId="{CC1E9B48-198A-4076-AAB1-F63ACBE1155E}" sibTransId="{55EFC19F-1696-4093-841E-68E5166AF85A}"/>
    <dgm:cxn modelId="{A6101CAE-DB8C-489B-B50F-2DDEA6440C94}" type="presOf" srcId="{366D3A15-19B3-46AA-A468-116205894CE8}" destId="{7A81B956-67FA-4404-9E91-BB3BAFF0DF6D}" srcOrd="0" destOrd="0" presId="urn:microsoft.com/office/officeart/2005/8/layout/hierarchy1"/>
    <dgm:cxn modelId="{1F0F0EA2-E34D-4A68-BCB5-B7A46154DA16}" type="presOf" srcId="{6AC7D908-A21B-4CC6-B135-5F3BA1F49C3E}" destId="{D8DCDC2D-B017-4514-9648-2EF2CE36557F}" srcOrd="0" destOrd="0" presId="urn:microsoft.com/office/officeart/2005/8/layout/hierarchy1"/>
    <dgm:cxn modelId="{0C66BB60-5016-4539-8948-2524FBE4B85F}" srcId="{6FC47475-9ECD-4179-8F7B-00BE97695F04}" destId="{C9CAA473-2587-4E55-8089-8661B2D23951}" srcOrd="0" destOrd="0" parTransId="{675755A1-0403-4352-A043-EACC713F15B6}" sibTransId="{6DC05CA0-BD2E-4FB2-AD94-27B61892BE95}"/>
    <dgm:cxn modelId="{4C9EC8D5-B910-4F16-883B-5E22961477B4}" srcId="{B6DF2092-89FF-4440-8999-E9C755E8459C}" destId="{6AC7D908-A21B-4CC6-B135-5F3BA1F49C3E}" srcOrd="0" destOrd="0" parTransId="{1C6BFA9E-0769-4748-904C-28DFDD38FB23}" sibTransId="{FCA4733A-3C73-4347-A5C9-07CC8EEDC810}"/>
    <dgm:cxn modelId="{24EBB9B4-ACE9-44BD-98C3-93717E209738}" srcId="{252D5EAB-973C-4CAF-9375-DB15D2C83D03}" destId="{B6DF2092-89FF-4440-8999-E9C755E8459C}" srcOrd="0" destOrd="0" parTransId="{D8E65B25-9B6A-4A25-8C71-1916370023A4}" sibTransId="{4AA0019F-D15E-4F55-AA8B-A3D87C7871E4}"/>
    <dgm:cxn modelId="{F35C5CE4-B7C0-408B-944F-FC6310B2DA39}" type="presParOf" srcId="{3E3A6AC0-4AD6-4CA7-ABE9-C739AB3756D3}" destId="{D70D9294-4373-404F-9844-0916759A9E12}" srcOrd="0" destOrd="0" presId="urn:microsoft.com/office/officeart/2005/8/layout/hierarchy1"/>
    <dgm:cxn modelId="{93475EC2-D3F0-47B0-AF3A-F8FCA81F244E}" type="presParOf" srcId="{D70D9294-4373-404F-9844-0916759A9E12}" destId="{211EB689-0F10-4988-A1F1-3BBDA6562756}" srcOrd="0" destOrd="0" presId="urn:microsoft.com/office/officeart/2005/8/layout/hierarchy1"/>
    <dgm:cxn modelId="{E185BF86-BD20-4E80-9384-757347F52513}" type="presParOf" srcId="{211EB689-0F10-4988-A1F1-3BBDA6562756}" destId="{D39531EB-E8DA-4637-8D60-D97A6BF74F46}" srcOrd="0" destOrd="0" presId="urn:microsoft.com/office/officeart/2005/8/layout/hierarchy1"/>
    <dgm:cxn modelId="{6D1711D1-2681-4E6F-B617-F28A8E74CE6F}" type="presParOf" srcId="{211EB689-0F10-4988-A1F1-3BBDA6562756}" destId="{ED7269DB-AF1B-4D6E-A077-2778334866DA}" srcOrd="1" destOrd="0" presId="urn:microsoft.com/office/officeart/2005/8/layout/hierarchy1"/>
    <dgm:cxn modelId="{07D74FCE-EBD2-4019-9A41-41909F0DA5B5}" type="presParOf" srcId="{D70D9294-4373-404F-9844-0916759A9E12}" destId="{33429F0F-4D67-474D-BD50-40714DB8B542}" srcOrd="1" destOrd="0" presId="urn:microsoft.com/office/officeart/2005/8/layout/hierarchy1"/>
    <dgm:cxn modelId="{15B2AB49-DFAA-47F3-B58F-0612203729F3}" type="presParOf" srcId="{33429F0F-4D67-474D-BD50-40714DB8B542}" destId="{C9C22686-D36B-4C1D-8685-10166F5C8092}" srcOrd="0" destOrd="0" presId="urn:microsoft.com/office/officeart/2005/8/layout/hierarchy1"/>
    <dgm:cxn modelId="{F49EB9C7-378F-4D86-AA7F-AFA1118B3B46}" type="presParOf" srcId="{33429F0F-4D67-474D-BD50-40714DB8B542}" destId="{36ED738B-2DC6-4C6F-88F7-2DA71F4D63B2}" srcOrd="1" destOrd="0" presId="urn:microsoft.com/office/officeart/2005/8/layout/hierarchy1"/>
    <dgm:cxn modelId="{194B27C3-F5B3-46D2-80CE-D87F41B751EF}" type="presParOf" srcId="{36ED738B-2DC6-4C6F-88F7-2DA71F4D63B2}" destId="{2FFBA12E-FF9A-4756-857A-2562EDDEB06D}" srcOrd="0" destOrd="0" presId="urn:microsoft.com/office/officeart/2005/8/layout/hierarchy1"/>
    <dgm:cxn modelId="{BC04C614-5642-4CE5-B51F-44662A5215DE}" type="presParOf" srcId="{2FFBA12E-FF9A-4756-857A-2562EDDEB06D}" destId="{E475F801-749F-4834-ADA1-637E630564AF}" srcOrd="0" destOrd="0" presId="urn:microsoft.com/office/officeart/2005/8/layout/hierarchy1"/>
    <dgm:cxn modelId="{BEDEEBB8-DAC2-453F-A1EA-4193C7115699}" type="presParOf" srcId="{2FFBA12E-FF9A-4756-857A-2562EDDEB06D}" destId="{D716F69C-7300-428D-91E4-8937D2142EB0}" srcOrd="1" destOrd="0" presId="urn:microsoft.com/office/officeart/2005/8/layout/hierarchy1"/>
    <dgm:cxn modelId="{F211B5CA-AAE6-4B83-A2D8-08C7A456A8BE}" type="presParOf" srcId="{36ED738B-2DC6-4C6F-88F7-2DA71F4D63B2}" destId="{9AE4BAFB-B78D-461E-8FA6-B15C56A445B3}" srcOrd="1" destOrd="0" presId="urn:microsoft.com/office/officeart/2005/8/layout/hierarchy1"/>
    <dgm:cxn modelId="{41EEE74B-938C-4B9B-9951-1964D84C88AF}" type="presParOf" srcId="{9AE4BAFB-B78D-461E-8FA6-B15C56A445B3}" destId="{2B0FCD58-423C-4CDD-8E02-F5143BB5C47C}" srcOrd="0" destOrd="0" presId="urn:microsoft.com/office/officeart/2005/8/layout/hierarchy1"/>
    <dgm:cxn modelId="{662104F8-9E9B-4DC5-AC30-56D0C8AE5FE0}" type="presParOf" srcId="{9AE4BAFB-B78D-461E-8FA6-B15C56A445B3}" destId="{979077F4-518C-435B-AA8C-C2B7BE6EF80F}" srcOrd="1" destOrd="0" presId="urn:microsoft.com/office/officeart/2005/8/layout/hierarchy1"/>
    <dgm:cxn modelId="{22ADCD67-95A3-4E2A-97C4-367069201DF1}" type="presParOf" srcId="{979077F4-518C-435B-AA8C-C2B7BE6EF80F}" destId="{12157BB0-A6E3-49F7-BB47-8B963D4607D9}" srcOrd="0" destOrd="0" presId="urn:microsoft.com/office/officeart/2005/8/layout/hierarchy1"/>
    <dgm:cxn modelId="{532478B2-C7DE-4C70-B3F3-AB3102C54C3E}" type="presParOf" srcId="{12157BB0-A6E3-49F7-BB47-8B963D4607D9}" destId="{2202E189-164D-4818-8D5A-B8FE0440636C}" srcOrd="0" destOrd="0" presId="urn:microsoft.com/office/officeart/2005/8/layout/hierarchy1"/>
    <dgm:cxn modelId="{137B4E1E-EE6E-4BCE-A166-B82477A66876}" type="presParOf" srcId="{12157BB0-A6E3-49F7-BB47-8B963D4607D9}" destId="{F283E939-DB6B-4E60-8DFA-89C65F026D5E}" srcOrd="1" destOrd="0" presId="urn:microsoft.com/office/officeart/2005/8/layout/hierarchy1"/>
    <dgm:cxn modelId="{53A3CB8C-3160-421D-B635-64F57B643699}" type="presParOf" srcId="{979077F4-518C-435B-AA8C-C2B7BE6EF80F}" destId="{86760BC9-FA17-4E33-B4BE-01E9841D6CD9}" srcOrd="1" destOrd="0" presId="urn:microsoft.com/office/officeart/2005/8/layout/hierarchy1"/>
    <dgm:cxn modelId="{5175153E-4662-411E-838E-0D92275F1475}" type="presParOf" srcId="{86760BC9-FA17-4E33-B4BE-01E9841D6CD9}" destId="{8ECA5F7C-39C3-4A0B-8C6D-A81FC508F0C1}" srcOrd="0" destOrd="0" presId="urn:microsoft.com/office/officeart/2005/8/layout/hierarchy1"/>
    <dgm:cxn modelId="{292133D6-BE5A-4155-A34D-6A5E7AB145F8}" type="presParOf" srcId="{86760BC9-FA17-4E33-B4BE-01E9841D6CD9}" destId="{FF3D591E-A540-410B-B508-3109A0883626}" srcOrd="1" destOrd="0" presId="urn:microsoft.com/office/officeart/2005/8/layout/hierarchy1"/>
    <dgm:cxn modelId="{5F56F7B8-E0B8-47C8-B1C8-B8F3F10263DB}" type="presParOf" srcId="{FF3D591E-A540-410B-B508-3109A0883626}" destId="{D15DBA67-F573-49A3-80A9-DCDA3BE48C0F}" srcOrd="0" destOrd="0" presId="urn:microsoft.com/office/officeart/2005/8/layout/hierarchy1"/>
    <dgm:cxn modelId="{F2293CD0-418B-4E57-9EB5-753CD83592E6}" type="presParOf" srcId="{D15DBA67-F573-49A3-80A9-DCDA3BE48C0F}" destId="{915CF358-1A80-412B-BB45-EFFC867E9B41}" srcOrd="0" destOrd="0" presId="urn:microsoft.com/office/officeart/2005/8/layout/hierarchy1"/>
    <dgm:cxn modelId="{969F2BDA-6695-4C0D-B78B-78584C2863A9}" type="presParOf" srcId="{D15DBA67-F573-49A3-80A9-DCDA3BE48C0F}" destId="{C75E1BB8-4D27-4E45-93A3-6411071DA068}" srcOrd="1" destOrd="0" presId="urn:microsoft.com/office/officeart/2005/8/layout/hierarchy1"/>
    <dgm:cxn modelId="{493A95A8-A26D-41F5-B8DE-B0E2A10F5B62}" type="presParOf" srcId="{FF3D591E-A540-410B-B508-3109A0883626}" destId="{AB8AB460-C3C3-4B7A-ACA2-9F6FB5FAF8FC}" srcOrd="1" destOrd="0" presId="urn:microsoft.com/office/officeart/2005/8/layout/hierarchy1"/>
    <dgm:cxn modelId="{E4C3F9D6-D21C-466E-A8B1-B73D06549120}" type="presParOf" srcId="{33429F0F-4D67-474D-BD50-40714DB8B542}" destId="{7A81B956-67FA-4404-9E91-BB3BAFF0DF6D}" srcOrd="2" destOrd="0" presId="urn:microsoft.com/office/officeart/2005/8/layout/hierarchy1"/>
    <dgm:cxn modelId="{DAA178D4-7058-4122-8FEA-625EF8528450}" type="presParOf" srcId="{33429F0F-4D67-474D-BD50-40714DB8B542}" destId="{178B6117-BEF6-4E9F-A72A-48594ECD6E3A}" srcOrd="3" destOrd="0" presId="urn:microsoft.com/office/officeart/2005/8/layout/hierarchy1"/>
    <dgm:cxn modelId="{04BD21F3-1219-46C5-B780-DD0308381A62}" type="presParOf" srcId="{178B6117-BEF6-4E9F-A72A-48594ECD6E3A}" destId="{A9CD1C23-90FF-4198-A802-A4999C76E09B}" srcOrd="0" destOrd="0" presId="urn:microsoft.com/office/officeart/2005/8/layout/hierarchy1"/>
    <dgm:cxn modelId="{532F078B-8659-40E9-BC2A-09E84AB35914}" type="presParOf" srcId="{A9CD1C23-90FF-4198-A802-A4999C76E09B}" destId="{43B38E09-C353-4184-BA29-3130A78D47F4}" srcOrd="0" destOrd="0" presId="urn:microsoft.com/office/officeart/2005/8/layout/hierarchy1"/>
    <dgm:cxn modelId="{67DE65A7-88F7-4BBD-BECA-61025EAA48E6}" type="presParOf" srcId="{A9CD1C23-90FF-4198-A802-A4999C76E09B}" destId="{9A153D88-A3BF-4B33-AD5E-946BB9FE84B7}" srcOrd="1" destOrd="0" presId="urn:microsoft.com/office/officeart/2005/8/layout/hierarchy1"/>
    <dgm:cxn modelId="{03240FDB-624F-4340-89DC-ADA5495ABD13}" type="presParOf" srcId="{178B6117-BEF6-4E9F-A72A-48594ECD6E3A}" destId="{1FCF3CBB-E0A8-41D2-B487-123236B2F01B}" srcOrd="1" destOrd="0" presId="urn:microsoft.com/office/officeart/2005/8/layout/hierarchy1"/>
    <dgm:cxn modelId="{ED20E79C-C6E6-4E71-AF75-B81873B08BF2}" type="presParOf" srcId="{1FCF3CBB-E0A8-41D2-B487-123236B2F01B}" destId="{FEE47852-789F-453E-B364-E947F8906AED}" srcOrd="0" destOrd="0" presId="urn:microsoft.com/office/officeart/2005/8/layout/hierarchy1"/>
    <dgm:cxn modelId="{1F1CA9B8-32D3-4AE7-8ACC-FAC42B5BCB43}" type="presParOf" srcId="{1FCF3CBB-E0A8-41D2-B487-123236B2F01B}" destId="{9BF10309-602B-4E61-923B-DAE3C246420D}" srcOrd="1" destOrd="0" presId="urn:microsoft.com/office/officeart/2005/8/layout/hierarchy1"/>
    <dgm:cxn modelId="{6172F018-95C1-4348-A34A-FE925CABA1F1}" type="presParOf" srcId="{9BF10309-602B-4E61-923B-DAE3C246420D}" destId="{D39E2C12-8AE0-4F05-9CD5-5A3E1887FC16}" srcOrd="0" destOrd="0" presId="urn:microsoft.com/office/officeart/2005/8/layout/hierarchy1"/>
    <dgm:cxn modelId="{2C53142F-7E4E-4015-86B9-5E3C1A1BB670}" type="presParOf" srcId="{D39E2C12-8AE0-4F05-9CD5-5A3E1887FC16}" destId="{20CE5322-158F-4C04-B863-2F2EC56096FE}" srcOrd="0" destOrd="0" presId="urn:microsoft.com/office/officeart/2005/8/layout/hierarchy1"/>
    <dgm:cxn modelId="{4616D2B8-181E-4268-987F-2BF1DD709ED6}" type="presParOf" srcId="{D39E2C12-8AE0-4F05-9CD5-5A3E1887FC16}" destId="{666BE762-51B1-436F-9753-1CA152867D1A}" srcOrd="1" destOrd="0" presId="urn:microsoft.com/office/officeart/2005/8/layout/hierarchy1"/>
    <dgm:cxn modelId="{AD624A87-380C-4CD2-9455-C52BA38A4B6F}" type="presParOf" srcId="{9BF10309-602B-4E61-923B-DAE3C246420D}" destId="{8FA69D8C-C7DC-449B-88D0-937A1E183355}" srcOrd="1" destOrd="0" presId="urn:microsoft.com/office/officeart/2005/8/layout/hierarchy1"/>
    <dgm:cxn modelId="{0DE4AF24-A556-47C7-8CE9-325835B919EB}" type="presParOf" srcId="{8FA69D8C-C7DC-449B-88D0-937A1E183355}" destId="{709DE8F9-1A3E-4F35-A0D2-3EDBDFB426D3}" srcOrd="0" destOrd="0" presId="urn:microsoft.com/office/officeart/2005/8/layout/hierarchy1"/>
    <dgm:cxn modelId="{8A356EA7-08DE-4EF1-BBA9-9B7AB73B6F40}" type="presParOf" srcId="{8FA69D8C-C7DC-449B-88D0-937A1E183355}" destId="{8CA2C86A-DBB0-4FF1-A5D4-E28AC83EE638}" srcOrd="1" destOrd="0" presId="urn:microsoft.com/office/officeart/2005/8/layout/hierarchy1"/>
    <dgm:cxn modelId="{E2EDA7C9-8198-4636-BE85-C6777EBB5C9C}" type="presParOf" srcId="{8CA2C86A-DBB0-4FF1-A5D4-E28AC83EE638}" destId="{CED73C94-BAF9-4800-9CD9-4144757E98EA}" srcOrd="0" destOrd="0" presId="urn:microsoft.com/office/officeart/2005/8/layout/hierarchy1"/>
    <dgm:cxn modelId="{ACD0C7C8-F35F-4D93-8C5B-C396C47C5829}" type="presParOf" srcId="{CED73C94-BAF9-4800-9CD9-4144757E98EA}" destId="{722491EF-A1AE-4C52-B9EF-4005FB43F41E}" srcOrd="0" destOrd="0" presId="urn:microsoft.com/office/officeart/2005/8/layout/hierarchy1"/>
    <dgm:cxn modelId="{68D679E2-96C0-4405-9FFB-7C218F4794A1}" type="presParOf" srcId="{CED73C94-BAF9-4800-9CD9-4144757E98EA}" destId="{D8DCDC2D-B017-4514-9648-2EF2CE36557F}" srcOrd="1" destOrd="0" presId="urn:microsoft.com/office/officeart/2005/8/layout/hierarchy1"/>
    <dgm:cxn modelId="{A6BF6AF9-594A-4F42-BB99-6650F4C17A1C}" type="presParOf" srcId="{8CA2C86A-DBB0-4FF1-A5D4-E28AC83EE638}" destId="{14FDD6E1-9C63-47E8-B8E4-6DD61E54C0E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9F450F5-A093-49E2-9097-BD388907F38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7A1A5301-4D44-4971-9E2A-3A9C7558BFB5}">
      <dgm:prSet phldrT="[טקסט]" custT="1"/>
      <dgm:spPr/>
      <dgm:t>
        <a:bodyPr/>
        <a:lstStyle/>
        <a:p>
          <a:pPr rtl="1"/>
          <a:r>
            <a:rPr lang="he-IL" sz="3600" b="1" dirty="0">
              <a:latin typeface="David" panose="020E0502060401010101" pitchFamily="34" charset="-79"/>
              <a:cs typeface="David" panose="020E0502060401010101" pitchFamily="34" charset="-79"/>
            </a:rPr>
            <a:t>ביאור </a:t>
          </a:r>
          <a:r>
            <a:rPr lang="he-IL" sz="3600" b="1" dirty="0" err="1">
              <a:latin typeface="David" panose="020E0502060401010101" pitchFamily="34" charset="-79"/>
              <a:cs typeface="David" panose="020E0502060401010101" pitchFamily="34" charset="-79"/>
            </a:rPr>
            <a:t>השל"ה</a:t>
          </a:r>
          <a:r>
            <a:rPr lang="he-IL" sz="3600" b="1" dirty="0">
              <a:latin typeface="David" panose="020E0502060401010101" pitchFamily="34" charset="-79"/>
              <a:cs typeface="David" panose="020E0502060401010101" pitchFamily="34" charset="-79"/>
            </a:rPr>
            <a:t> הקדוש</a:t>
          </a:r>
        </a:p>
        <a:p>
          <a:pPr rtl="1"/>
          <a:r>
            <a:rPr lang="he-IL" sz="3600" b="1" dirty="0">
              <a:latin typeface="David" panose="020E0502060401010101" pitchFamily="34" charset="-79"/>
              <a:cs typeface="David" panose="020E0502060401010101" pitchFamily="34" charset="-79"/>
            </a:rPr>
            <a:t>ל3 האופנים שהוזכרו בגמרא</a:t>
          </a:r>
        </a:p>
        <a:p>
          <a:pPr rtl="1"/>
          <a:r>
            <a:rPr lang="he-IL" sz="2000" b="1" dirty="0">
              <a:latin typeface="David" panose="020E0502060401010101" pitchFamily="34" charset="-79"/>
              <a:cs typeface="David" panose="020E0502060401010101" pitchFamily="34" charset="-79"/>
            </a:rPr>
            <a:t>(מסכת שבת פרק נר מצוה אות כ"ט)</a:t>
          </a:r>
          <a:endParaRPr lang="he-IL" sz="2000" dirty="0"/>
        </a:p>
      </dgm:t>
    </dgm:pt>
    <dgm:pt modelId="{DB4BCB47-1A75-4F84-A5D6-674582B0B42D}" type="parTrans" cxnId="{E800C05D-41F4-435B-BFEF-BBCDB8006F5F}">
      <dgm:prSet/>
      <dgm:spPr/>
      <dgm:t>
        <a:bodyPr/>
        <a:lstStyle/>
        <a:p>
          <a:pPr rtl="1"/>
          <a:endParaRPr lang="he-IL"/>
        </a:p>
      </dgm:t>
    </dgm:pt>
    <dgm:pt modelId="{2D5285CE-2D0D-4E5E-A0F6-9846365AF129}" type="sibTrans" cxnId="{E800C05D-41F4-435B-BFEF-BBCDB8006F5F}">
      <dgm:prSet/>
      <dgm:spPr/>
      <dgm:t>
        <a:bodyPr/>
        <a:lstStyle/>
        <a:p>
          <a:pPr rtl="1"/>
          <a:endParaRPr lang="he-IL"/>
        </a:p>
      </dgm:t>
    </dgm:pt>
    <dgm:pt modelId="{0C257B74-BD59-4BC3-9732-24DD910DFC32}">
      <dgm:prSet phldrT="[טקסט]"/>
      <dgm:spPr/>
      <dgm:t>
        <a:bodyPr/>
        <a:lstStyle/>
        <a:p>
          <a:pPr rtl="1"/>
          <a:r>
            <a:rPr lang="he-IL" b="1" dirty="0"/>
            <a:t>ואמרי לה: בואו ונצא לקראת שבת </a:t>
          </a:r>
          <a:r>
            <a:rPr lang="he-IL" b="1" dirty="0" err="1"/>
            <a:t>מלכתא</a:t>
          </a:r>
          <a:endParaRPr lang="he-IL" b="1" dirty="0"/>
        </a:p>
      </dgm:t>
    </dgm:pt>
    <dgm:pt modelId="{5E67F8B2-B8CE-4337-8CFB-099F20F95411}" type="parTrans" cxnId="{A1C107ED-CB47-4F71-9758-3F82312D1087}">
      <dgm:prSet/>
      <dgm:spPr/>
      <dgm:t>
        <a:bodyPr/>
        <a:lstStyle/>
        <a:p>
          <a:pPr rtl="1"/>
          <a:endParaRPr lang="he-IL"/>
        </a:p>
      </dgm:t>
    </dgm:pt>
    <dgm:pt modelId="{B15AF607-B722-4584-B952-3BDE80C940AE}" type="sibTrans" cxnId="{A1C107ED-CB47-4F71-9758-3F82312D1087}">
      <dgm:prSet/>
      <dgm:spPr/>
      <dgm:t>
        <a:bodyPr/>
        <a:lstStyle/>
        <a:p>
          <a:pPr rtl="1"/>
          <a:endParaRPr lang="he-IL"/>
        </a:p>
      </dgm:t>
    </dgm:pt>
    <dgm:pt modelId="{6FC47475-9ECD-4179-8F7B-00BE97695F04}">
      <dgm:prSet phldrT="[טקסט]"/>
      <dgm:spPr/>
      <dgm:t>
        <a:bodyPr/>
        <a:lstStyle/>
        <a:p>
          <a:pPr rtl="1"/>
          <a:r>
            <a:rPr lang="he-IL" dirty="0"/>
            <a:t>מדבר על </a:t>
          </a:r>
          <a:r>
            <a:rPr lang="he-IL" b="1" dirty="0"/>
            <a:t>זמן "תוספת שבת" </a:t>
          </a:r>
          <a:r>
            <a:rPr lang="he-IL" dirty="0"/>
            <a:t>קודם כניסתה, כמו כלה המחכה כבר להיכנס לחופה</a:t>
          </a:r>
        </a:p>
      </dgm:t>
    </dgm:pt>
    <dgm:pt modelId="{CC1E9B48-198A-4076-AAB1-F63ACBE1155E}" type="parTrans" cxnId="{ECBE5C06-6C8B-402D-BDBA-2497CBBDDFC8}">
      <dgm:prSet/>
      <dgm:spPr/>
      <dgm:t>
        <a:bodyPr/>
        <a:lstStyle/>
        <a:p>
          <a:pPr rtl="1"/>
          <a:endParaRPr lang="he-IL"/>
        </a:p>
      </dgm:t>
    </dgm:pt>
    <dgm:pt modelId="{55EFC19F-1696-4093-841E-68E5166AF85A}" type="sibTrans" cxnId="{ECBE5C06-6C8B-402D-BDBA-2497CBBDDFC8}">
      <dgm:prSet/>
      <dgm:spPr/>
      <dgm:t>
        <a:bodyPr/>
        <a:lstStyle/>
        <a:p>
          <a:pPr rtl="1"/>
          <a:endParaRPr lang="he-IL"/>
        </a:p>
      </dgm:t>
    </dgm:pt>
    <dgm:pt modelId="{252D5EAB-973C-4CAF-9375-DB15D2C83D03}">
      <dgm:prSet phldrT="[טקסט]"/>
      <dgm:spPr/>
      <dgm:t>
        <a:bodyPr/>
        <a:lstStyle/>
        <a:p>
          <a:pPr rtl="1"/>
          <a:r>
            <a:rPr lang="he-IL" b="1" dirty="0"/>
            <a:t>רבי </a:t>
          </a:r>
          <a:r>
            <a:rPr lang="he-IL" b="1" dirty="0" err="1"/>
            <a:t>חנינא</a:t>
          </a:r>
          <a:r>
            <a:rPr lang="he-IL" b="1" dirty="0"/>
            <a:t>: בואו ונצא לקראת כלה </a:t>
          </a:r>
          <a:r>
            <a:rPr lang="he-IL" b="1" dirty="0" err="1"/>
            <a:t>מלכתא</a:t>
          </a:r>
          <a:endParaRPr lang="he-IL" b="1" dirty="0"/>
        </a:p>
      </dgm:t>
    </dgm:pt>
    <dgm:pt modelId="{366D3A15-19B3-46AA-A468-116205894CE8}" type="parTrans" cxnId="{F21E0FA4-9F84-4169-A885-9B523DED3700}">
      <dgm:prSet/>
      <dgm:spPr/>
      <dgm:t>
        <a:bodyPr/>
        <a:lstStyle/>
        <a:p>
          <a:pPr rtl="1"/>
          <a:endParaRPr lang="he-IL"/>
        </a:p>
      </dgm:t>
    </dgm:pt>
    <dgm:pt modelId="{E44043F3-26D3-4AF9-BA06-F7A72E7A3D23}" type="sibTrans" cxnId="{F21E0FA4-9F84-4169-A885-9B523DED3700}">
      <dgm:prSet/>
      <dgm:spPr/>
      <dgm:t>
        <a:bodyPr/>
        <a:lstStyle/>
        <a:p>
          <a:pPr rtl="1"/>
          <a:endParaRPr lang="he-IL"/>
        </a:p>
      </dgm:t>
    </dgm:pt>
    <dgm:pt modelId="{B6DF2092-89FF-4440-8999-E9C755E8459C}">
      <dgm:prSet phldrT="[טקסט]"/>
      <dgm:spPr/>
      <dgm:t>
        <a:bodyPr/>
        <a:lstStyle/>
        <a:p>
          <a:pPr rtl="1"/>
          <a:r>
            <a:rPr lang="he-IL" dirty="0"/>
            <a:t>מדבר על </a:t>
          </a:r>
          <a:r>
            <a:rPr lang="he-IL" b="1" dirty="0"/>
            <a:t>מלאכת ההכנות לשבת</a:t>
          </a:r>
          <a:r>
            <a:rPr lang="he-IL" dirty="0"/>
            <a:t>, כמו הבישולים </a:t>
          </a:r>
        </a:p>
      </dgm:t>
    </dgm:pt>
    <dgm:pt modelId="{D8E65B25-9B6A-4A25-8C71-1916370023A4}" type="parTrans" cxnId="{24EBB9B4-ACE9-44BD-98C3-93717E209738}">
      <dgm:prSet/>
      <dgm:spPr/>
      <dgm:t>
        <a:bodyPr/>
        <a:lstStyle/>
        <a:p>
          <a:pPr rtl="1"/>
          <a:endParaRPr lang="he-IL"/>
        </a:p>
      </dgm:t>
    </dgm:pt>
    <dgm:pt modelId="{4AA0019F-D15E-4F55-AA8B-A3D87C7871E4}" type="sibTrans" cxnId="{24EBB9B4-ACE9-44BD-98C3-93717E209738}">
      <dgm:prSet/>
      <dgm:spPr/>
      <dgm:t>
        <a:bodyPr/>
        <a:lstStyle/>
        <a:p>
          <a:pPr rtl="1"/>
          <a:endParaRPr lang="he-IL"/>
        </a:p>
      </dgm:t>
    </dgm:pt>
    <dgm:pt modelId="{E6C00C86-3121-4D42-A052-83D561B80600}">
      <dgm:prSet/>
      <dgm:spPr/>
      <dgm:t>
        <a:bodyPr/>
        <a:lstStyle/>
        <a:p>
          <a:pPr rtl="1"/>
          <a:r>
            <a:rPr lang="he-IL" b="1" dirty="0"/>
            <a:t>רבי ינאי מתעטף</a:t>
          </a:r>
        </a:p>
      </dgm:t>
    </dgm:pt>
    <dgm:pt modelId="{54AF6B3C-D9F5-47D4-8A48-95F31157DD60}" type="parTrans" cxnId="{DC2B2424-DC68-4181-97D7-7A3F7405CBA1}">
      <dgm:prSet/>
      <dgm:spPr/>
    </dgm:pt>
    <dgm:pt modelId="{992EAAF0-4233-401B-A9B5-901105A717B9}" type="sibTrans" cxnId="{DC2B2424-DC68-4181-97D7-7A3F7405CBA1}">
      <dgm:prSet/>
      <dgm:spPr/>
    </dgm:pt>
    <dgm:pt modelId="{FE04A14D-12FF-4066-AD37-C4094DEDBC74}">
      <dgm:prSet/>
      <dgm:spPr/>
      <dgm:t>
        <a:bodyPr/>
        <a:lstStyle/>
        <a:p>
          <a:pPr rtl="1"/>
          <a:r>
            <a:rPr lang="he-IL" dirty="0"/>
            <a:t>מדבר </a:t>
          </a:r>
          <a:r>
            <a:rPr lang="he-IL" b="1" dirty="0"/>
            <a:t>כשכבר הגיעה השבת</a:t>
          </a:r>
          <a:r>
            <a:rPr lang="he-IL" dirty="0"/>
            <a:t>, ולכן מסירים את בגדי החול, ולובשים בגדי שבת, וכמו כלה העומדת במקומה בחופה</a:t>
          </a:r>
        </a:p>
      </dgm:t>
    </dgm:pt>
    <dgm:pt modelId="{C94635C0-7959-4134-8310-F6849DACD086}" type="parTrans" cxnId="{511D45E3-0D94-412B-87A4-DF54E8C79B34}">
      <dgm:prSet/>
      <dgm:spPr/>
    </dgm:pt>
    <dgm:pt modelId="{0230283A-4E5B-40A6-B307-48B6F296503C}" type="sibTrans" cxnId="{511D45E3-0D94-412B-87A4-DF54E8C79B34}">
      <dgm:prSet/>
      <dgm:spPr/>
    </dgm:pt>
    <dgm:pt modelId="{3E3A6AC0-4AD6-4CA7-ABE9-C739AB3756D3}" type="pres">
      <dgm:prSet presAssocID="{79F450F5-A093-49E2-9097-BD388907F38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70D9294-4373-404F-9844-0916759A9E12}" type="pres">
      <dgm:prSet presAssocID="{7A1A5301-4D44-4971-9E2A-3A9C7558BFB5}" presName="hierRoot1" presStyleCnt="0"/>
      <dgm:spPr/>
    </dgm:pt>
    <dgm:pt modelId="{211EB689-0F10-4988-A1F1-3BBDA6562756}" type="pres">
      <dgm:prSet presAssocID="{7A1A5301-4D44-4971-9E2A-3A9C7558BFB5}" presName="composite" presStyleCnt="0"/>
      <dgm:spPr/>
    </dgm:pt>
    <dgm:pt modelId="{D39531EB-E8DA-4637-8D60-D97A6BF74F46}" type="pres">
      <dgm:prSet presAssocID="{7A1A5301-4D44-4971-9E2A-3A9C7558BFB5}" presName="background" presStyleLbl="node0" presStyleIdx="0" presStyleCnt="1"/>
      <dgm:spPr/>
    </dgm:pt>
    <dgm:pt modelId="{ED7269DB-AF1B-4D6E-A077-2778334866DA}" type="pres">
      <dgm:prSet presAssocID="{7A1A5301-4D44-4971-9E2A-3A9C7558BFB5}" presName="text" presStyleLbl="fgAcc0" presStyleIdx="0" presStyleCnt="1" custScaleX="192336">
        <dgm:presLayoutVars>
          <dgm:chPref val="3"/>
        </dgm:presLayoutVars>
      </dgm:prSet>
      <dgm:spPr/>
    </dgm:pt>
    <dgm:pt modelId="{33429F0F-4D67-474D-BD50-40714DB8B542}" type="pres">
      <dgm:prSet presAssocID="{7A1A5301-4D44-4971-9E2A-3A9C7558BFB5}" presName="hierChild2" presStyleCnt="0"/>
      <dgm:spPr/>
    </dgm:pt>
    <dgm:pt modelId="{622822B5-73C1-4F8F-A89A-5FF77B26304B}" type="pres">
      <dgm:prSet presAssocID="{54AF6B3C-D9F5-47D4-8A48-95F31157DD60}" presName="Name10" presStyleLbl="parChTrans1D2" presStyleIdx="0" presStyleCnt="3"/>
      <dgm:spPr/>
    </dgm:pt>
    <dgm:pt modelId="{A33B850F-90A8-44B4-8320-208AD5281091}" type="pres">
      <dgm:prSet presAssocID="{E6C00C86-3121-4D42-A052-83D561B80600}" presName="hierRoot2" presStyleCnt="0"/>
      <dgm:spPr/>
    </dgm:pt>
    <dgm:pt modelId="{9445D66E-E341-4A90-B201-714F9CF4F4CD}" type="pres">
      <dgm:prSet presAssocID="{E6C00C86-3121-4D42-A052-83D561B80600}" presName="composite2" presStyleCnt="0"/>
      <dgm:spPr/>
    </dgm:pt>
    <dgm:pt modelId="{7E0CC72E-7817-4BB0-B83A-90EE09F7196E}" type="pres">
      <dgm:prSet presAssocID="{E6C00C86-3121-4D42-A052-83D561B80600}" presName="background2" presStyleLbl="node2" presStyleIdx="0" presStyleCnt="3"/>
      <dgm:spPr/>
    </dgm:pt>
    <dgm:pt modelId="{CFE6E878-31E0-4BD5-A000-3975E0543174}" type="pres">
      <dgm:prSet presAssocID="{E6C00C86-3121-4D42-A052-83D561B80600}" presName="text2" presStyleLbl="fgAcc2" presStyleIdx="0" presStyleCnt="3">
        <dgm:presLayoutVars>
          <dgm:chPref val="3"/>
        </dgm:presLayoutVars>
      </dgm:prSet>
      <dgm:spPr/>
    </dgm:pt>
    <dgm:pt modelId="{B152AF8B-F124-4315-93E6-260DBE3F86A6}" type="pres">
      <dgm:prSet presAssocID="{E6C00C86-3121-4D42-A052-83D561B80600}" presName="hierChild3" presStyleCnt="0"/>
      <dgm:spPr/>
    </dgm:pt>
    <dgm:pt modelId="{7E002A44-E986-4388-B661-236E7803CD69}" type="pres">
      <dgm:prSet presAssocID="{C94635C0-7959-4134-8310-F6849DACD086}" presName="Name17" presStyleLbl="parChTrans1D3" presStyleIdx="0" presStyleCnt="3"/>
      <dgm:spPr/>
    </dgm:pt>
    <dgm:pt modelId="{C5CB845C-057E-4934-8A55-B642EE80B340}" type="pres">
      <dgm:prSet presAssocID="{FE04A14D-12FF-4066-AD37-C4094DEDBC74}" presName="hierRoot3" presStyleCnt="0"/>
      <dgm:spPr/>
    </dgm:pt>
    <dgm:pt modelId="{2E2B92CA-96E3-460A-AF9A-72BC5A56B80B}" type="pres">
      <dgm:prSet presAssocID="{FE04A14D-12FF-4066-AD37-C4094DEDBC74}" presName="composite3" presStyleCnt="0"/>
      <dgm:spPr/>
    </dgm:pt>
    <dgm:pt modelId="{B58BB1B9-B7C0-4C05-B1FC-02CB62EC1E0E}" type="pres">
      <dgm:prSet presAssocID="{FE04A14D-12FF-4066-AD37-C4094DEDBC74}" presName="background3" presStyleLbl="node3" presStyleIdx="0" presStyleCnt="3"/>
      <dgm:spPr/>
    </dgm:pt>
    <dgm:pt modelId="{913CA0C1-8BF7-45D6-8D06-4DEE41B03B03}" type="pres">
      <dgm:prSet presAssocID="{FE04A14D-12FF-4066-AD37-C4094DEDBC74}" presName="text3" presStyleLbl="fgAcc3" presStyleIdx="0" presStyleCnt="3">
        <dgm:presLayoutVars>
          <dgm:chPref val="3"/>
        </dgm:presLayoutVars>
      </dgm:prSet>
      <dgm:spPr/>
    </dgm:pt>
    <dgm:pt modelId="{1F7D6574-034C-44CC-BBE1-58E9D8B35A7F}" type="pres">
      <dgm:prSet presAssocID="{FE04A14D-12FF-4066-AD37-C4094DEDBC74}" presName="hierChild4" presStyleCnt="0"/>
      <dgm:spPr/>
    </dgm:pt>
    <dgm:pt modelId="{C9C22686-D36B-4C1D-8685-10166F5C8092}" type="pres">
      <dgm:prSet presAssocID="{5E67F8B2-B8CE-4337-8CFB-099F20F95411}" presName="Name10" presStyleLbl="parChTrans1D2" presStyleIdx="1" presStyleCnt="3"/>
      <dgm:spPr/>
    </dgm:pt>
    <dgm:pt modelId="{36ED738B-2DC6-4C6F-88F7-2DA71F4D63B2}" type="pres">
      <dgm:prSet presAssocID="{0C257B74-BD59-4BC3-9732-24DD910DFC32}" presName="hierRoot2" presStyleCnt="0"/>
      <dgm:spPr/>
    </dgm:pt>
    <dgm:pt modelId="{2FFBA12E-FF9A-4756-857A-2562EDDEB06D}" type="pres">
      <dgm:prSet presAssocID="{0C257B74-BD59-4BC3-9732-24DD910DFC32}" presName="composite2" presStyleCnt="0"/>
      <dgm:spPr/>
    </dgm:pt>
    <dgm:pt modelId="{E475F801-749F-4834-ADA1-637E630564AF}" type="pres">
      <dgm:prSet presAssocID="{0C257B74-BD59-4BC3-9732-24DD910DFC32}" presName="background2" presStyleLbl="node2" presStyleIdx="1" presStyleCnt="3"/>
      <dgm:spPr/>
    </dgm:pt>
    <dgm:pt modelId="{D716F69C-7300-428D-91E4-8937D2142EB0}" type="pres">
      <dgm:prSet presAssocID="{0C257B74-BD59-4BC3-9732-24DD910DFC32}" presName="text2" presStyleLbl="fgAcc2" presStyleIdx="1" presStyleCnt="3">
        <dgm:presLayoutVars>
          <dgm:chPref val="3"/>
        </dgm:presLayoutVars>
      </dgm:prSet>
      <dgm:spPr/>
    </dgm:pt>
    <dgm:pt modelId="{9AE4BAFB-B78D-461E-8FA6-B15C56A445B3}" type="pres">
      <dgm:prSet presAssocID="{0C257B74-BD59-4BC3-9732-24DD910DFC32}" presName="hierChild3" presStyleCnt="0"/>
      <dgm:spPr/>
    </dgm:pt>
    <dgm:pt modelId="{2B0FCD58-423C-4CDD-8E02-F5143BB5C47C}" type="pres">
      <dgm:prSet presAssocID="{CC1E9B48-198A-4076-AAB1-F63ACBE1155E}" presName="Name17" presStyleLbl="parChTrans1D3" presStyleIdx="1" presStyleCnt="3"/>
      <dgm:spPr/>
    </dgm:pt>
    <dgm:pt modelId="{979077F4-518C-435B-AA8C-C2B7BE6EF80F}" type="pres">
      <dgm:prSet presAssocID="{6FC47475-9ECD-4179-8F7B-00BE97695F04}" presName="hierRoot3" presStyleCnt="0"/>
      <dgm:spPr/>
    </dgm:pt>
    <dgm:pt modelId="{12157BB0-A6E3-49F7-BB47-8B963D4607D9}" type="pres">
      <dgm:prSet presAssocID="{6FC47475-9ECD-4179-8F7B-00BE97695F04}" presName="composite3" presStyleCnt="0"/>
      <dgm:spPr/>
    </dgm:pt>
    <dgm:pt modelId="{2202E189-164D-4818-8D5A-B8FE0440636C}" type="pres">
      <dgm:prSet presAssocID="{6FC47475-9ECD-4179-8F7B-00BE97695F04}" presName="background3" presStyleLbl="node3" presStyleIdx="1" presStyleCnt="3"/>
      <dgm:spPr/>
    </dgm:pt>
    <dgm:pt modelId="{F283E939-DB6B-4E60-8DFA-89C65F026D5E}" type="pres">
      <dgm:prSet presAssocID="{6FC47475-9ECD-4179-8F7B-00BE97695F04}" presName="text3" presStyleLbl="fgAcc3" presStyleIdx="1" presStyleCnt="3">
        <dgm:presLayoutVars>
          <dgm:chPref val="3"/>
        </dgm:presLayoutVars>
      </dgm:prSet>
      <dgm:spPr/>
    </dgm:pt>
    <dgm:pt modelId="{86760BC9-FA17-4E33-B4BE-01E9841D6CD9}" type="pres">
      <dgm:prSet presAssocID="{6FC47475-9ECD-4179-8F7B-00BE97695F04}" presName="hierChild4" presStyleCnt="0"/>
      <dgm:spPr/>
    </dgm:pt>
    <dgm:pt modelId="{7A81B956-67FA-4404-9E91-BB3BAFF0DF6D}" type="pres">
      <dgm:prSet presAssocID="{366D3A15-19B3-46AA-A468-116205894CE8}" presName="Name10" presStyleLbl="parChTrans1D2" presStyleIdx="2" presStyleCnt="3"/>
      <dgm:spPr/>
    </dgm:pt>
    <dgm:pt modelId="{178B6117-BEF6-4E9F-A72A-48594ECD6E3A}" type="pres">
      <dgm:prSet presAssocID="{252D5EAB-973C-4CAF-9375-DB15D2C83D03}" presName="hierRoot2" presStyleCnt="0"/>
      <dgm:spPr/>
    </dgm:pt>
    <dgm:pt modelId="{A9CD1C23-90FF-4198-A802-A4999C76E09B}" type="pres">
      <dgm:prSet presAssocID="{252D5EAB-973C-4CAF-9375-DB15D2C83D03}" presName="composite2" presStyleCnt="0"/>
      <dgm:spPr/>
    </dgm:pt>
    <dgm:pt modelId="{43B38E09-C353-4184-BA29-3130A78D47F4}" type="pres">
      <dgm:prSet presAssocID="{252D5EAB-973C-4CAF-9375-DB15D2C83D03}" presName="background2" presStyleLbl="node2" presStyleIdx="2" presStyleCnt="3"/>
      <dgm:spPr/>
    </dgm:pt>
    <dgm:pt modelId="{9A153D88-A3BF-4B33-AD5E-946BB9FE84B7}" type="pres">
      <dgm:prSet presAssocID="{252D5EAB-973C-4CAF-9375-DB15D2C83D03}" presName="text2" presStyleLbl="fgAcc2" presStyleIdx="2" presStyleCnt="3">
        <dgm:presLayoutVars>
          <dgm:chPref val="3"/>
        </dgm:presLayoutVars>
      </dgm:prSet>
      <dgm:spPr/>
    </dgm:pt>
    <dgm:pt modelId="{1FCF3CBB-E0A8-41D2-B487-123236B2F01B}" type="pres">
      <dgm:prSet presAssocID="{252D5EAB-973C-4CAF-9375-DB15D2C83D03}" presName="hierChild3" presStyleCnt="0"/>
      <dgm:spPr/>
    </dgm:pt>
    <dgm:pt modelId="{FEE47852-789F-453E-B364-E947F8906AED}" type="pres">
      <dgm:prSet presAssocID="{D8E65B25-9B6A-4A25-8C71-1916370023A4}" presName="Name17" presStyleLbl="parChTrans1D3" presStyleIdx="2" presStyleCnt="3"/>
      <dgm:spPr/>
    </dgm:pt>
    <dgm:pt modelId="{9BF10309-602B-4E61-923B-DAE3C246420D}" type="pres">
      <dgm:prSet presAssocID="{B6DF2092-89FF-4440-8999-E9C755E8459C}" presName="hierRoot3" presStyleCnt="0"/>
      <dgm:spPr/>
    </dgm:pt>
    <dgm:pt modelId="{D39E2C12-8AE0-4F05-9CD5-5A3E1887FC16}" type="pres">
      <dgm:prSet presAssocID="{B6DF2092-89FF-4440-8999-E9C755E8459C}" presName="composite3" presStyleCnt="0"/>
      <dgm:spPr/>
    </dgm:pt>
    <dgm:pt modelId="{20CE5322-158F-4C04-B863-2F2EC56096FE}" type="pres">
      <dgm:prSet presAssocID="{B6DF2092-89FF-4440-8999-E9C755E8459C}" presName="background3" presStyleLbl="node3" presStyleIdx="2" presStyleCnt="3"/>
      <dgm:spPr/>
    </dgm:pt>
    <dgm:pt modelId="{666BE762-51B1-436F-9753-1CA152867D1A}" type="pres">
      <dgm:prSet presAssocID="{B6DF2092-89FF-4440-8999-E9C755E8459C}" presName="text3" presStyleLbl="fgAcc3" presStyleIdx="2" presStyleCnt="3">
        <dgm:presLayoutVars>
          <dgm:chPref val="3"/>
        </dgm:presLayoutVars>
      </dgm:prSet>
      <dgm:spPr/>
    </dgm:pt>
    <dgm:pt modelId="{8FA69D8C-C7DC-449B-88D0-937A1E183355}" type="pres">
      <dgm:prSet presAssocID="{B6DF2092-89FF-4440-8999-E9C755E8459C}" presName="hierChild4" presStyleCnt="0"/>
      <dgm:spPr/>
    </dgm:pt>
  </dgm:ptLst>
  <dgm:cxnLst>
    <dgm:cxn modelId="{694F3C02-D8EE-4786-BA49-025D0B966CFD}" type="presOf" srcId="{B6DF2092-89FF-4440-8999-E9C755E8459C}" destId="{666BE762-51B1-436F-9753-1CA152867D1A}" srcOrd="0" destOrd="0" presId="urn:microsoft.com/office/officeart/2005/8/layout/hierarchy1"/>
    <dgm:cxn modelId="{F3503C56-4716-4506-B5CA-9EEB8304A9DD}" type="presOf" srcId="{E6C00C86-3121-4D42-A052-83D561B80600}" destId="{CFE6E878-31E0-4BD5-A000-3975E0543174}" srcOrd="0" destOrd="0" presId="urn:microsoft.com/office/officeart/2005/8/layout/hierarchy1"/>
    <dgm:cxn modelId="{A35483D3-5D19-4428-9441-0887FD4B8B5B}" type="presOf" srcId="{CC1E9B48-198A-4076-AAB1-F63ACBE1155E}" destId="{2B0FCD58-423C-4CDD-8E02-F5143BB5C47C}" srcOrd="0" destOrd="0" presId="urn:microsoft.com/office/officeart/2005/8/layout/hierarchy1"/>
    <dgm:cxn modelId="{1C0799F6-C40A-430E-8611-A5A50FA2FB83}" type="presOf" srcId="{6FC47475-9ECD-4179-8F7B-00BE97695F04}" destId="{F283E939-DB6B-4E60-8DFA-89C65F026D5E}" srcOrd="0" destOrd="0" presId="urn:microsoft.com/office/officeart/2005/8/layout/hierarchy1"/>
    <dgm:cxn modelId="{757A9B6F-4127-488A-BE2D-06EE5CC330A9}" type="presOf" srcId="{D8E65B25-9B6A-4A25-8C71-1916370023A4}" destId="{FEE47852-789F-453E-B364-E947F8906AED}" srcOrd="0" destOrd="0" presId="urn:microsoft.com/office/officeart/2005/8/layout/hierarchy1"/>
    <dgm:cxn modelId="{24EBB9B4-ACE9-44BD-98C3-93717E209738}" srcId="{252D5EAB-973C-4CAF-9375-DB15D2C83D03}" destId="{B6DF2092-89FF-4440-8999-E9C755E8459C}" srcOrd="0" destOrd="0" parTransId="{D8E65B25-9B6A-4A25-8C71-1916370023A4}" sibTransId="{4AA0019F-D15E-4F55-AA8B-A3D87C7871E4}"/>
    <dgm:cxn modelId="{2666CD48-2951-41DA-B264-D1982337C535}" type="presOf" srcId="{252D5EAB-973C-4CAF-9375-DB15D2C83D03}" destId="{9A153D88-A3BF-4B33-AD5E-946BB9FE84B7}" srcOrd="0" destOrd="0" presId="urn:microsoft.com/office/officeart/2005/8/layout/hierarchy1"/>
    <dgm:cxn modelId="{D97A75D4-B72D-42E4-8120-79B5661DCF83}" type="presOf" srcId="{0C257B74-BD59-4BC3-9732-24DD910DFC32}" destId="{D716F69C-7300-428D-91E4-8937D2142EB0}" srcOrd="0" destOrd="0" presId="urn:microsoft.com/office/officeart/2005/8/layout/hierarchy1"/>
    <dgm:cxn modelId="{814AE0A1-2595-4901-9378-4AB79C0F5002}" type="presOf" srcId="{79F450F5-A093-49E2-9097-BD388907F389}" destId="{3E3A6AC0-4AD6-4CA7-ABE9-C739AB3756D3}" srcOrd="0" destOrd="0" presId="urn:microsoft.com/office/officeart/2005/8/layout/hierarchy1"/>
    <dgm:cxn modelId="{A86308E4-FAEC-4357-92E6-EC0B44FED32B}" type="presOf" srcId="{5E67F8B2-B8CE-4337-8CFB-099F20F95411}" destId="{C9C22686-D36B-4C1D-8685-10166F5C8092}" srcOrd="0" destOrd="0" presId="urn:microsoft.com/office/officeart/2005/8/layout/hierarchy1"/>
    <dgm:cxn modelId="{E7E95DBA-293D-4AA1-A492-3C00D55E6B7D}" type="presOf" srcId="{C94635C0-7959-4134-8310-F6849DACD086}" destId="{7E002A44-E986-4388-B661-236E7803CD69}" srcOrd="0" destOrd="0" presId="urn:microsoft.com/office/officeart/2005/8/layout/hierarchy1"/>
    <dgm:cxn modelId="{F21E0FA4-9F84-4169-A885-9B523DED3700}" srcId="{7A1A5301-4D44-4971-9E2A-3A9C7558BFB5}" destId="{252D5EAB-973C-4CAF-9375-DB15D2C83D03}" srcOrd="2" destOrd="0" parTransId="{366D3A15-19B3-46AA-A468-116205894CE8}" sibTransId="{E44043F3-26D3-4AF9-BA06-F7A72E7A3D23}"/>
    <dgm:cxn modelId="{6DD5C2DB-6212-4AE4-91E8-27CD5D69FA48}" type="presOf" srcId="{7A1A5301-4D44-4971-9E2A-3A9C7558BFB5}" destId="{ED7269DB-AF1B-4D6E-A077-2778334866DA}" srcOrd="0" destOrd="0" presId="urn:microsoft.com/office/officeart/2005/8/layout/hierarchy1"/>
    <dgm:cxn modelId="{ECBE5C06-6C8B-402D-BDBA-2497CBBDDFC8}" srcId="{0C257B74-BD59-4BC3-9732-24DD910DFC32}" destId="{6FC47475-9ECD-4179-8F7B-00BE97695F04}" srcOrd="0" destOrd="0" parTransId="{CC1E9B48-198A-4076-AAB1-F63ACBE1155E}" sibTransId="{55EFC19F-1696-4093-841E-68E5166AF85A}"/>
    <dgm:cxn modelId="{511D45E3-0D94-412B-87A4-DF54E8C79B34}" srcId="{E6C00C86-3121-4D42-A052-83D561B80600}" destId="{FE04A14D-12FF-4066-AD37-C4094DEDBC74}" srcOrd="0" destOrd="0" parTransId="{C94635C0-7959-4134-8310-F6849DACD086}" sibTransId="{0230283A-4E5B-40A6-B307-48B6F296503C}"/>
    <dgm:cxn modelId="{00DE33B6-D4AA-4FA0-A9E8-C3E85BF2F361}" type="presOf" srcId="{FE04A14D-12FF-4066-AD37-C4094DEDBC74}" destId="{913CA0C1-8BF7-45D6-8D06-4DEE41B03B03}" srcOrd="0" destOrd="0" presId="urn:microsoft.com/office/officeart/2005/8/layout/hierarchy1"/>
    <dgm:cxn modelId="{E800C05D-41F4-435B-BFEF-BBCDB8006F5F}" srcId="{79F450F5-A093-49E2-9097-BD388907F389}" destId="{7A1A5301-4D44-4971-9E2A-3A9C7558BFB5}" srcOrd="0" destOrd="0" parTransId="{DB4BCB47-1A75-4F84-A5D6-674582B0B42D}" sibTransId="{2D5285CE-2D0D-4E5E-A0F6-9846365AF129}"/>
    <dgm:cxn modelId="{A6101CAE-DB8C-489B-B50F-2DDEA6440C94}" type="presOf" srcId="{366D3A15-19B3-46AA-A468-116205894CE8}" destId="{7A81B956-67FA-4404-9E91-BB3BAFF0DF6D}" srcOrd="0" destOrd="0" presId="urn:microsoft.com/office/officeart/2005/8/layout/hierarchy1"/>
    <dgm:cxn modelId="{7DB4BF5C-1FFE-4AD0-B87C-53D8966DF366}" type="presOf" srcId="{54AF6B3C-D9F5-47D4-8A48-95F31157DD60}" destId="{622822B5-73C1-4F8F-A89A-5FF77B26304B}" srcOrd="0" destOrd="0" presId="urn:microsoft.com/office/officeart/2005/8/layout/hierarchy1"/>
    <dgm:cxn modelId="{DC2B2424-DC68-4181-97D7-7A3F7405CBA1}" srcId="{7A1A5301-4D44-4971-9E2A-3A9C7558BFB5}" destId="{E6C00C86-3121-4D42-A052-83D561B80600}" srcOrd="0" destOrd="0" parTransId="{54AF6B3C-D9F5-47D4-8A48-95F31157DD60}" sibTransId="{992EAAF0-4233-401B-A9B5-901105A717B9}"/>
    <dgm:cxn modelId="{A1C107ED-CB47-4F71-9758-3F82312D1087}" srcId="{7A1A5301-4D44-4971-9E2A-3A9C7558BFB5}" destId="{0C257B74-BD59-4BC3-9732-24DD910DFC32}" srcOrd="1" destOrd="0" parTransId="{5E67F8B2-B8CE-4337-8CFB-099F20F95411}" sibTransId="{B15AF607-B722-4584-B952-3BDE80C940AE}"/>
    <dgm:cxn modelId="{F35C5CE4-B7C0-408B-944F-FC6310B2DA39}" type="presParOf" srcId="{3E3A6AC0-4AD6-4CA7-ABE9-C739AB3756D3}" destId="{D70D9294-4373-404F-9844-0916759A9E12}" srcOrd="0" destOrd="0" presId="urn:microsoft.com/office/officeart/2005/8/layout/hierarchy1"/>
    <dgm:cxn modelId="{93475EC2-D3F0-47B0-AF3A-F8FCA81F244E}" type="presParOf" srcId="{D70D9294-4373-404F-9844-0916759A9E12}" destId="{211EB689-0F10-4988-A1F1-3BBDA6562756}" srcOrd="0" destOrd="0" presId="urn:microsoft.com/office/officeart/2005/8/layout/hierarchy1"/>
    <dgm:cxn modelId="{E185BF86-BD20-4E80-9384-757347F52513}" type="presParOf" srcId="{211EB689-0F10-4988-A1F1-3BBDA6562756}" destId="{D39531EB-E8DA-4637-8D60-D97A6BF74F46}" srcOrd="0" destOrd="0" presId="urn:microsoft.com/office/officeart/2005/8/layout/hierarchy1"/>
    <dgm:cxn modelId="{6D1711D1-2681-4E6F-B617-F28A8E74CE6F}" type="presParOf" srcId="{211EB689-0F10-4988-A1F1-3BBDA6562756}" destId="{ED7269DB-AF1B-4D6E-A077-2778334866DA}" srcOrd="1" destOrd="0" presId="urn:microsoft.com/office/officeart/2005/8/layout/hierarchy1"/>
    <dgm:cxn modelId="{07D74FCE-EBD2-4019-9A41-41909F0DA5B5}" type="presParOf" srcId="{D70D9294-4373-404F-9844-0916759A9E12}" destId="{33429F0F-4D67-474D-BD50-40714DB8B542}" srcOrd="1" destOrd="0" presId="urn:microsoft.com/office/officeart/2005/8/layout/hierarchy1"/>
    <dgm:cxn modelId="{51F9F3D3-5FF7-4CA5-90FF-8364B57A7C88}" type="presParOf" srcId="{33429F0F-4D67-474D-BD50-40714DB8B542}" destId="{622822B5-73C1-4F8F-A89A-5FF77B26304B}" srcOrd="0" destOrd="0" presId="urn:microsoft.com/office/officeart/2005/8/layout/hierarchy1"/>
    <dgm:cxn modelId="{2390757E-14AC-4AA9-AA85-CDB7F5FD85EB}" type="presParOf" srcId="{33429F0F-4D67-474D-BD50-40714DB8B542}" destId="{A33B850F-90A8-44B4-8320-208AD5281091}" srcOrd="1" destOrd="0" presId="urn:microsoft.com/office/officeart/2005/8/layout/hierarchy1"/>
    <dgm:cxn modelId="{7614767E-AA32-488B-8B4F-6402F8DF9AEF}" type="presParOf" srcId="{A33B850F-90A8-44B4-8320-208AD5281091}" destId="{9445D66E-E341-4A90-B201-714F9CF4F4CD}" srcOrd="0" destOrd="0" presId="urn:microsoft.com/office/officeart/2005/8/layout/hierarchy1"/>
    <dgm:cxn modelId="{F8BD56F0-9C96-4D02-A45E-E6EF86718D84}" type="presParOf" srcId="{9445D66E-E341-4A90-B201-714F9CF4F4CD}" destId="{7E0CC72E-7817-4BB0-B83A-90EE09F7196E}" srcOrd="0" destOrd="0" presId="urn:microsoft.com/office/officeart/2005/8/layout/hierarchy1"/>
    <dgm:cxn modelId="{49B92CA0-1CAB-46F6-A786-822CBF1C2316}" type="presParOf" srcId="{9445D66E-E341-4A90-B201-714F9CF4F4CD}" destId="{CFE6E878-31E0-4BD5-A000-3975E0543174}" srcOrd="1" destOrd="0" presId="urn:microsoft.com/office/officeart/2005/8/layout/hierarchy1"/>
    <dgm:cxn modelId="{1E3FEF03-E2EC-4A28-A1F7-FED361054ABB}" type="presParOf" srcId="{A33B850F-90A8-44B4-8320-208AD5281091}" destId="{B152AF8B-F124-4315-93E6-260DBE3F86A6}" srcOrd="1" destOrd="0" presId="urn:microsoft.com/office/officeart/2005/8/layout/hierarchy1"/>
    <dgm:cxn modelId="{7F4A326A-410D-4666-AA7F-41CDBF7FC20A}" type="presParOf" srcId="{B152AF8B-F124-4315-93E6-260DBE3F86A6}" destId="{7E002A44-E986-4388-B661-236E7803CD69}" srcOrd="0" destOrd="0" presId="urn:microsoft.com/office/officeart/2005/8/layout/hierarchy1"/>
    <dgm:cxn modelId="{6E987669-2224-4ADA-A145-E54D0B3F9A98}" type="presParOf" srcId="{B152AF8B-F124-4315-93E6-260DBE3F86A6}" destId="{C5CB845C-057E-4934-8A55-B642EE80B340}" srcOrd="1" destOrd="0" presId="urn:microsoft.com/office/officeart/2005/8/layout/hierarchy1"/>
    <dgm:cxn modelId="{A247A6BB-065A-442E-B550-7C93CA5D6EAA}" type="presParOf" srcId="{C5CB845C-057E-4934-8A55-B642EE80B340}" destId="{2E2B92CA-96E3-460A-AF9A-72BC5A56B80B}" srcOrd="0" destOrd="0" presId="urn:microsoft.com/office/officeart/2005/8/layout/hierarchy1"/>
    <dgm:cxn modelId="{48327866-EF83-467D-AA6C-274796CA9D0C}" type="presParOf" srcId="{2E2B92CA-96E3-460A-AF9A-72BC5A56B80B}" destId="{B58BB1B9-B7C0-4C05-B1FC-02CB62EC1E0E}" srcOrd="0" destOrd="0" presId="urn:microsoft.com/office/officeart/2005/8/layout/hierarchy1"/>
    <dgm:cxn modelId="{02A4C618-1789-48DF-ABCE-6848A51DC035}" type="presParOf" srcId="{2E2B92CA-96E3-460A-AF9A-72BC5A56B80B}" destId="{913CA0C1-8BF7-45D6-8D06-4DEE41B03B03}" srcOrd="1" destOrd="0" presId="urn:microsoft.com/office/officeart/2005/8/layout/hierarchy1"/>
    <dgm:cxn modelId="{F4E4EF56-048E-4298-BD31-8D24DC935F66}" type="presParOf" srcId="{C5CB845C-057E-4934-8A55-B642EE80B340}" destId="{1F7D6574-034C-44CC-BBE1-58E9D8B35A7F}" srcOrd="1" destOrd="0" presId="urn:microsoft.com/office/officeart/2005/8/layout/hierarchy1"/>
    <dgm:cxn modelId="{15B2AB49-DFAA-47F3-B58F-0612203729F3}" type="presParOf" srcId="{33429F0F-4D67-474D-BD50-40714DB8B542}" destId="{C9C22686-D36B-4C1D-8685-10166F5C8092}" srcOrd="2" destOrd="0" presId="urn:microsoft.com/office/officeart/2005/8/layout/hierarchy1"/>
    <dgm:cxn modelId="{F49EB9C7-378F-4D86-AA7F-AFA1118B3B46}" type="presParOf" srcId="{33429F0F-4D67-474D-BD50-40714DB8B542}" destId="{36ED738B-2DC6-4C6F-88F7-2DA71F4D63B2}" srcOrd="3" destOrd="0" presId="urn:microsoft.com/office/officeart/2005/8/layout/hierarchy1"/>
    <dgm:cxn modelId="{194B27C3-F5B3-46D2-80CE-D87F41B751EF}" type="presParOf" srcId="{36ED738B-2DC6-4C6F-88F7-2DA71F4D63B2}" destId="{2FFBA12E-FF9A-4756-857A-2562EDDEB06D}" srcOrd="0" destOrd="0" presId="urn:microsoft.com/office/officeart/2005/8/layout/hierarchy1"/>
    <dgm:cxn modelId="{BC04C614-5642-4CE5-B51F-44662A5215DE}" type="presParOf" srcId="{2FFBA12E-FF9A-4756-857A-2562EDDEB06D}" destId="{E475F801-749F-4834-ADA1-637E630564AF}" srcOrd="0" destOrd="0" presId="urn:microsoft.com/office/officeart/2005/8/layout/hierarchy1"/>
    <dgm:cxn modelId="{BEDEEBB8-DAC2-453F-A1EA-4193C7115699}" type="presParOf" srcId="{2FFBA12E-FF9A-4756-857A-2562EDDEB06D}" destId="{D716F69C-7300-428D-91E4-8937D2142EB0}" srcOrd="1" destOrd="0" presId="urn:microsoft.com/office/officeart/2005/8/layout/hierarchy1"/>
    <dgm:cxn modelId="{F211B5CA-AAE6-4B83-A2D8-08C7A456A8BE}" type="presParOf" srcId="{36ED738B-2DC6-4C6F-88F7-2DA71F4D63B2}" destId="{9AE4BAFB-B78D-461E-8FA6-B15C56A445B3}" srcOrd="1" destOrd="0" presId="urn:microsoft.com/office/officeart/2005/8/layout/hierarchy1"/>
    <dgm:cxn modelId="{41EEE74B-938C-4B9B-9951-1964D84C88AF}" type="presParOf" srcId="{9AE4BAFB-B78D-461E-8FA6-B15C56A445B3}" destId="{2B0FCD58-423C-4CDD-8E02-F5143BB5C47C}" srcOrd="0" destOrd="0" presId="urn:microsoft.com/office/officeart/2005/8/layout/hierarchy1"/>
    <dgm:cxn modelId="{662104F8-9E9B-4DC5-AC30-56D0C8AE5FE0}" type="presParOf" srcId="{9AE4BAFB-B78D-461E-8FA6-B15C56A445B3}" destId="{979077F4-518C-435B-AA8C-C2B7BE6EF80F}" srcOrd="1" destOrd="0" presId="urn:microsoft.com/office/officeart/2005/8/layout/hierarchy1"/>
    <dgm:cxn modelId="{22ADCD67-95A3-4E2A-97C4-367069201DF1}" type="presParOf" srcId="{979077F4-518C-435B-AA8C-C2B7BE6EF80F}" destId="{12157BB0-A6E3-49F7-BB47-8B963D4607D9}" srcOrd="0" destOrd="0" presId="urn:microsoft.com/office/officeart/2005/8/layout/hierarchy1"/>
    <dgm:cxn modelId="{532478B2-C7DE-4C70-B3F3-AB3102C54C3E}" type="presParOf" srcId="{12157BB0-A6E3-49F7-BB47-8B963D4607D9}" destId="{2202E189-164D-4818-8D5A-B8FE0440636C}" srcOrd="0" destOrd="0" presId="urn:microsoft.com/office/officeart/2005/8/layout/hierarchy1"/>
    <dgm:cxn modelId="{137B4E1E-EE6E-4BCE-A166-B82477A66876}" type="presParOf" srcId="{12157BB0-A6E3-49F7-BB47-8B963D4607D9}" destId="{F283E939-DB6B-4E60-8DFA-89C65F026D5E}" srcOrd="1" destOrd="0" presId="urn:microsoft.com/office/officeart/2005/8/layout/hierarchy1"/>
    <dgm:cxn modelId="{53A3CB8C-3160-421D-B635-64F57B643699}" type="presParOf" srcId="{979077F4-518C-435B-AA8C-C2B7BE6EF80F}" destId="{86760BC9-FA17-4E33-B4BE-01E9841D6CD9}" srcOrd="1" destOrd="0" presId="urn:microsoft.com/office/officeart/2005/8/layout/hierarchy1"/>
    <dgm:cxn modelId="{E4C3F9D6-D21C-466E-A8B1-B73D06549120}" type="presParOf" srcId="{33429F0F-4D67-474D-BD50-40714DB8B542}" destId="{7A81B956-67FA-4404-9E91-BB3BAFF0DF6D}" srcOrd="4" destOrd="0" presId="urn:microsoft.com/office/officeart/2005/8/layout/hierarchy1"/>
    <dgm:cxn modelId="{DAA178D4-7058-4122-8FEA-625EF8528450}" type="presParOf" srcId="{33429F0F-4D67-474D-BD50-40714DB8B542}" destId="{178B6117-BEF6-4E9F-A72A-48594ECD6E3A}" srcOrd="5" destOrd="0" presId="urn:microsoft.com/office/officeart/2005/8/layout/hierarchy1"/>
    <dgm:cxn modelId="{04BD21F3-1219-46C5-B780-DD0308381A62}" type="presParOf" srcId="{178B6117-BEF6-4E9F-A72A-48594ECD6E3A}" destId="{A9CD1C23-90FF-4198-A802-A4999C76E09B}" srcOrd="0" destOrd="0" presId="urn:microsoft.com/office/officeart/2005/8/layout/hierarchy1"/>
    <dgm:cxn modelId="{532F078B-8659-40E9-BC2A-09E84AB35914}" type="presParOf" srcId="{A9CD1C23-90FF-4198-A802-A4999C76E09B}" destId="{43B38E09-C353-4184-BA29-3130A78D47F4}" srcOrd="0" destOrd="0" presId="urn:microsoft.com/office/officeart/2005/8/layout/hierarchy1"/>
    <dgm:cxn modelId="{67DE65A7-88F7-4BBD-BECA-61025EAA48E6}" type="presParOf" srcId="{A9CD1C23-90FF-4198-A802-A4999C76E09B}" destId="{9A153D88-A3BF-4B33-AD5E-946BB9FE84B7}" srcOrd="1" destOrd="0" presId="urn:microsoft.com/office/officeart/2005/8/layout/hierarchy1"/>
    <dgm:cxn modelId="{03240FDB-624F-4340-89DC-ADA5495ABD13}" type="presParOf" srcId="{178B6117-BEF6-4E9F-A72A-48594ECD6E3A}" destId="{1FCF3CBB-E0A8-41D2-B487-123236B2F01B}" srcOrd="1" destOrd="0" presId="urn:microsoft.com/office/officeart/2005/8/layout/hierarchy1"/>
    <dgm:cxn modelId="{ED20E79C-C6E6-4E71-AF75-B81873B08BF2}" type="presParOf" srcId="{1FCF3CBB-E0A8-41D2-B487-123236B2F01B}" destId="{FEE47852-789F-453E-B364-E947F8906AED}" srcOrd="0" destOrd="0" presId="urn:microsoft.com/office/officeart/2005/8/layout/hierarchy1"/>
    <dgm:cxn modelId="{1F1CA9B8-32D3-4AE7-8ACC-FAC42B5BCB43}" type="presParOf" srcId="{1FCF3CBB-E0A8-41D2-B487-123236B2F01B}" destId="{9BF10309-602B-4E61-923B-DAE3C246420D}" srcOrd="1" destOrd="0" presId="urn:microsoft.com/office/officeart/2005/8/layout/hierarchy1"/>
    <dgm:cxn modelId="{6172F018-95C1-4348-A34A-FE925CABA1F1}" type="presParOf" srcId="{9BF10309-602B-4E61-923B-DAE3C246420D}" destId="{D39E2C12-8AE0-4F05-9CD5-5A3E1887FC16}" srcOrd="0" destOrd="0" presId="urn:microsoft.com/office/officeart/2005/8/layout/hierarchy1"/>
    <dgm:cxn modelId="{2C53142F-7E4E-4015-86B9-5E3C1A1BB670}" type="presParOf" srcId="{D39E2C12-8AE0-4F05-9CD5-5A3E1887FC16}" destId="{20CE5322-158F-4C04-B863-2F2EC56096FE}" srcOrd="0" destOrd="0" presId="urn:microsoft.com/office/officeart/2005/8/layout/hierarchy1"/>
    <dgm:cxn modelId="{4616D2B8-181E-4268-987F-2BF1DD709ED6}" type="presParOf" srcId="{D39E2C12-8AE0-4F05-9CD5-5A3E1887FC16}" destId="{666BE762-51B1-436F-9753-1CA152867D1A}" srcOrd="1" destOrd="0" presId="urn:microsoft.com/office/officeart/2005/8/layout/hierarchy1"/>
    <dgm:cxn modelId="{AD624A87-380C-4CD2-9455-C52BA38A4B6F}" type="presParOf" srcId="{9BF10309-602B-4E61-923B-DAE3C246420D}" destId="{8FA69D8C-C7DC-449B-88D0-937A1E18335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4AD24-0AE7-457C-B447-76E6797632C6}">
      <dsp:nvSpPr>
        <dsp:cNvPr id="0" name=""/>
        <dsp:cNvSpPr/>
      </dsp:nvSpPr>
      <dsp:spPr>
        <a:xfrm>
          <a:off x="8322438" y="3043003"/>
          <a:ext cx="91440" cy="56641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64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E22787-A699-45C6-9E99-3A514F1FC064}">
      <dsp:nvSpPr>
        <dsp:cNvPr id="0" name=""/>
        <dsp:cNvSpPr/>
      </dsp:nvSpPr>
      <dsp:spPr>
        <a:xfrm>
          <a:off x="6582891" y="1239883"/>
          <a:ext cx="1785267" cy="5664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5996"/>
              </a:lnTo>
              <a:lnTo>
                <a:pt x="1785267" y="385996"/>
              </a:lnTo>
              <a:lnTo>
                <a:pt x="1785267" y="56641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B6C7ED-1C7B-438C-A592-5D29D307E865}">
      <dsp:nvSpPr>
        <dsp:cNvPr id="0" name=""/>
        <dsp:cNvSpPr/>
      </dsp:nvSpPr>
      <dsp:spPr>
        <a:xfrm>
          <a:off x="5942081" y="4846123"/>
          <a:ext cx="91440" cy="56641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64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654565-4AF4-4A83-A611-549F4D974FC4}">
      <dsp:nvSpPr>
        <dsp:cNvPr id="0" name=""/>
        <dsp:cNvSpPr/>
      </dsp:nvSpPr>
      <dsp:spPr>
        <a:xfrm>
          <a:off x="4797623" y="3043003"/>
          <a:ext cx="1190178" cy="5664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5996"/>
              </a:lnTo>
              <a:lnTo>
                <a:pt x="1190178" y="385996"/>
              </a:lnTo>
              <a:lnTo>
                <a:pt x="1190178" y="5664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51B1E0-0600-4DD9-B9EF-261EA80AC036}">
      <dsp:nvSpPr>
        <dsp:cNvPr id="0" name=""/>
        <dsp:cNvSpPr/>
      </dsp:nvSpPr>
      <dsp:spPr>
        <a:xfrm>
          <a:off x="3561724" y="4846123"/>
          <a:ext cx="91440" cy="56641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64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17AFEF-4952-4137-9501-E4B59599709F}">
      <dsp:nvSpPr>
        <dsp:cNvPr id="0" name=""/>
        <dsp:cNvSpPr/>
      </dsp:nvSpPr>
      <dsp:spPr>
        <a:xfrm>
          <a:off x="3607444" y="3043003"/>
          <a:ext cx="1190178" cy="566416"/>
        </a:xfrm>
        <a:custGeom>
          <a:avLst/>
          <a:gdLst/>
          <a:ahLst/>
          <a:cxnLst/>
          <a:rect l="0" t="0" r="0" b="0"/>
          <a:pathLst>
            <a:path>
              <a:moveTo>
                <a:pt x="1190178" y="0"/>
              </a:moveTo>
              <a:lnTo>
                <a:pt x="1190178" y="385996"/>
              </a:lnTo>
              <a:lnTo>
                <a:pt x="0" y="385996"/>
              </a:lnTo>
              <a:lnTo>
                <a:pt x="0" y="5664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7621C4-9C1C-4796-8778-CA10736BEDDB}">
      <dsp:nvSpPr>
        <dsp:cNvPr id="0" name=""/>
        <dsp:cNvSpPr/>
      </dsp:nvSpPr>
      <dsp:spPr>
        <a:xfrm>
          <a:off x="4797623" y="1239883"/>
          <a:ext cx="1785267" cy="566416"/>
        </a:xfrm>
        <a:custGeom>
          <a:avLst/>
          <a:gdLst/>
          <a:ahLst/>
          <a:cxnLst/>
          <a:rect l="0" t="0" r="0" b="0"/>
          <a:pathLst>
            <a:path>
              <a:moveTo>
                <a:pt x="1785267" y="0"/>
              </a:moveTo>
              <a:lnTo>
                <a:pt x="1785267" y="385996"/>
              </a:lnTo>
              <a:lnTo>
                <a:pt x="0" y="385996"/>
              </a:lnTo>
              <a:lnTo>
                <a:pt x="0" y="56641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3A7835-9894-42FC-A87C-83B951279AC3}">
      <dsp:nvSpPr>
        <dsp:cNvPr id="0" name=""/>
        <dsp:cNvSpPr/>
      </dsp:nvSpPr>
      <dsp:spPr>
        <a:xfrm>
          <a:off x="4206745" y="3179"/>
          <a:ext cx="4752291" cy="12367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CBD5A6-1D3C-4198-9A02-552C092FD0FE}">
      <dsp:nvSpPr>
        <dsp:cNvPr id="0" name=""/>
        <dsp:cNvSpPr/>
      </dsp:nvSpPr>
      <dsp:spPr>
        <a:xfrm>
          <a:off x="4423141" y="208755"/>
          <a:ext cx="4752291" cy="12367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800" b="1" kern="1200" dirty="0"/>
            <a:t>מה דינו של מי שרץ ונתקל באדם אחר שהלך ברה"ר?</a:t>
          </a:r>
        </a:p>
      </dsp:txBody>
      <dsp:txXfrm>
        <a:off x="4459363" y="244977"/>
        <a:ext cx="4679847" cy="1164259"/>
      </dsp:txXfrm>
    </dsp:sp>
    <dsp:sp modelId="{9C59AC70-2016-4EF5-AA08-F2DBD9091E84}">
      <dsp:nvSpPr>
        <dsp:cNvPr id="0" name=""/>
        <dsp:cNvSpPr/>
      </dsp:nvSpPr>
      <dsp:spPr>
        <a:xfrm>
          <a:off x="3823841" y="1806299"/>
          <a:ext cx="1947564" cy="12367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CBAF8C-F559-4845-80D2-48BB1A448F64}">
      <dsp:nvSpPr>
        <dsp:cNvPr id="0" name=""/>
        <dsp:cNvSpPr/>
      </dsp:nvSpPr>
      <dsp:spPr>
        <a:xfrm>
          <a:off x="4040237" y="2011876"/>
          <a:ext cx="1947564" cy="12367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100" b="1" kern="1200" dirty="0"/>
            <a:t>איסי בן יהודה </a:t>
          </a:r>
          <a:r>
            <a:rPr lang="he-IL" sz="2100" b="1" kern="1200" dirty="0" err="1"/>
            <a:t>בתוספתא</a:t>
          </a:r>
          <a:endParaRPr lang="he-IL" sz="2100" b="1" kern="1200" dirty="0"/>
        </a:p>
      </dsp:txBody>
      <dsp:txXfrm>
        <a:off x="4076459" y="2048098"/>
        <a:ext cx="1875120" cy="1164259"/>
      </dsp:txXfrm>
    </dsp:sp>
    <dsp:sp modelId="{45D4ECBA-C817-4CE8-852C-1094BB82D2C7}">
      <dsp:nvSpPr>
        <dsp:cNvPr id="0" name=""/>
        <dsp:cNvSpPr/>
      </dsp:nvSpPr>
      <dsp:spPr>
        <a:xfrm>
          <a:off x="2633662" y="3609420"/>
          <a:ext cx="1947564" cy="12367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FCE6DD-6791-4CB6-A434-06A961297572}">
      <dsp:nvSpPr>
        <dsp:cNvPr id="0" name=""/>
        <dsp:cNvSpPr/>
      </dsp:nvSpPr>
      <dsp:spPr>
        <a:xfrm>
          <a:off x="2850058" y="3814996"/>
          <a:ext cx="1947564" cy="12367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100" b="1" kern="1200" dirty="0"/>
            <a:t>בערב שבת בין השמשות</a:t>
          </a:r>
        </a:p>
      </dsp:txBody>
      <dsp:txXfrm>
        <a:off x="2886280" y="3851218"/>
        <a:ext cx="1875120" cy="1164259"/>
      </dsp:txXfrm>
    </dsp:sp>
    <dsp:sp modelId="{89C73206-45D2-4C97-A7A1-7DAC3FB1B83A}">
      <dsp:nvSpPr>
        <dsp:cNvPr id="0" name=""/>
        <dsp:cNvSpPr/>
      </dsp:nvSpPr>
      <dsp:spPr>
        <a:xfrm>
          <a:off x="2633662" y="5412540"/>
          <a:ext cx="1947564" cy="12367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C86AA0-4B47-4D01-9479-EF91DD21D75C}">
      <dsp:nvSpPr>
        <dsp:cNvPr id="0" name=""/>
        <dsp:cNvSpPr/>
      </dsp:nvSpPr>
      <dsp:spPr>
        <a:xfrm>
          <a:off x="2850058" y="5618116"/>
          <a:ext cx="1947564" cy="12367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100" b="1" kern="1200"/>
            <a:t>פטור</a:t>
          </a:r>
        </a:p>
      </dsp:txBody>
      <dsp:txXfrm>
        <a:off x="2886280" y="5654338"/>
        <a:ext cx="1875120" cy="1164259"/>
      </dsp:txXfrm>
    </dsp:sp>
    <dsp:sp modelId="{61C270D5-BE73-40FF-B8EA-FB6B244E6DAF}">
      <dsp:nvSpPr>
        <dsp:cNvPr id="0" name=""/>
        <dsp:cNvSpPr/>
      </dsp:nvSpPr>
      <dsp:spPr>
        <a:xfrm>
          <a:off x="5014019" y="3609420"/>
          <a:ext cx="1947564" cy="12367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7DDD59-F596-4C19-9F0B-1F413E3BF1AC}">
      <dsp:nvSpPr>
        <dsp:cNvPr id="0" name=""/>
        <dsp:cNvSpPr/>
      </dsp:nvSpPr>
      <dsp:spPr>
        <a:xfrm>
          <a:off x="5230415" y="3814996"/>
          <a:ext cx="1947564" cy="12367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100" b="1" kern="1200" dirty="0"/>
            <a:t>בדרך כלל</a:t>
          </a:r>
        </a:p>
      </dsp:txBody>
      <dsp:txXfrm>
        <a:off x="5266637" y="3851218"/>
        <a:ext cx="1875120" cy="1164259"/>
      </dsp:txXfrm>
    </dsp:sp>
    <dsp:sp modelId="{58170E26-4AF2-45D1-8DB8-2B5F105E9102}">
      <dsp:nvSpPr>
        <dsp:cNvPr id="0" name=""/>
        <dsp:cNvSpPr/>
      </dsp:nvSpPr>
      <dsp:spPr>
        <a:xfrm>
          <a:off x="5014019" y="5412540"/>
          <a:ext cx="1947564" cy="12367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47069B-91D8-4E70-92ED-4322D55C471E}">
      <dsp:nvSpPr>
        <dsp:cNvPr id="0" name=""/>
        <dsp:cNvSpPr/>
      </dsp:nvSpPr>
      <dsp:spPr>
        <a:xfrm>
          <a:off x="5230415" y="5618116"/>
          <a:ext cx="1947564" cy="12367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100" b="1" kern="1200" dirty="0"/>
            <a:t>חייב </a:t>
          </a:r>
        </a:p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100" b="1" kern="1200" dirty="0"/>
            <a:t>(כי הוא שינה מהדרך הרגילה)</a:t>
          </a:r>
        </a:p>
      </dsp:txBody>
      <dsp:txXfrm>
        <a:off x="5266637" y="5654338"/>
        <a:ext cx="1875120" cy="1164259"/>
      </dsp:txXfrm>
    </dsp:sp>
    <dsp:sp modelId="{C1DDD760-1D55-4D7F-99CC-01C3B8EADC2C}">
      <dsp:nvSpPr>
        <dsp:cNvPr id="0" name=""/>
        <dsp:cNvSpPr/>
      </dsp:nvSpPr>
      <dsp:spPr>
        <a:xfrm>
          <a:off x="7394376" y="1806299"/>
          <a:ext cx="1947564" cy="12367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27FBD1-E8BA-4501-862D-719215DF29F6}">
      <dsp:nvSpPr>
        <dsp:cNvPr id="0" name=""/>
        <dsp:cNvSpPr/>
      </dsp:nvSpPr>
      <dsp:spPr>
        <a:xfrm>
          <a:off x="7610772" y="2011876"/>
          <a:ext cx="1947564" cy="12367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100" b="1" kern="1200" dirty="0"/>
            <a:t>המשנה</a:t>
          </a:r>
        </a:p>
      </dsp:txBody>
      <dsp:txXfrm>
        <a:off x="7646994" y="2048098"/>
        <a:ext cx="1875120" cy="1164259"/>
      </dsp:txXfrm>
    </dsp:sp>
    <dsp:sp modelId="{FA9ECAD4-6937-4C7A-BE22-5DFF073D4B64}">
      <dsp:nvSpPr>
        <dsp:cNvPr id="0" name=""/>
        <dsp:cNvSpPr/>
      </dsp:nvSpPr>
      <dsp:spPr>
        <a:xfrm>
          <a:off x="7394376" y="3609420"/>
          <a:ext cx="1947564" cy="12367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41D25C-5C53-405C-B845-DD5F22DCF9F8}">
      <dsp:nvSpPr>
        <dsp:cNvPr id="0" name=""/>
        <dsp:cNvSpPr/>
      </dsp:nvSpPr>
      <dsp:spPr>
        <a:xfrm>
          <a:off x="7610772" y="3814996"/>
          <a:ext cx="1947564" cy="12367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100" b="1" kern="1200" dirty="0"/>
            <a:t>פטור</a:t>
          </a:r>
        </a:p>
      </dsp:txBody>
      <dsp:txXfrm>
        <a:off x="7646994" y="3851218"/>
        <a:ext cx="1875120" cy="11642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087ABA-E7D1-4EFC-9F7F-EDDC173C73DB}">
      <dsp:nvSpPr>
        <dsp:cNvPr id="0" name=""/>
        <dsp:cNvSpPr/>
      </dsp:nvSpPr>
      <dsp:spPr>
        <a:xfrm>
          <a:off x="6923901" y="3910443"/>
          <a:ext cx="91440" cy="4573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73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F8FAF1-7337-4413-AF64-04DB6056973F}">
      <dsp:nvSpPr>
        <dsp:cNvPr id="0" name=""/>
        <dsp:cNvSpPr/>
      </dsp:nvSpPr>
      <dsp:spPr>
        <a:xfrm>
          <a:off x="6923901" y="2454554"/>
          <a:ext cx="91440" cy="4573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73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E68213-AB59-4F24-B2D4-6DD2AF7BCB89}">
      <dsp:nvSpPr>
        <dsp:cNvPr id="0" name=""/>
        <dsp:cNvSpPr/>
      </dsp:nvSpPr>
      <dsp:spPr>
        <a:xfrm>
          <a:off x="6008637" y="998664"/>
          <a:ext cx="960983" cy="4573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1664"/>
              </a:lnTo>
              <a:lnTo>
                <a:pt x="960983" y="311664"/>
              </a:lnTo>
              <a:lnTo>
                <a:pt x="960983" y="45734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8EB684-C97C-412A-B096-5BD94673BA6E}">
      <dsp:nvSpPr>
        <dsp:cNvPr id="0" name=""/>
        <dsp:cNvSpPr/>
      </dsp:nvSpPr>
      <dsp:spPr>
        <a:xfrm>
          <a:off x="5001934" y="3910443"/>
          <a:ext cx="91440" cy="4573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73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20E667-542E-4E50-8675-F35879EA32E4}">
      <dsp:nvSpPr>
        <dsp:cNvPr id="0" name=""/>
        <dsp:cNvSpPr/>
      </dsp:nvSpPr>
      <dsp:spPr>
        <a:xfrm>
          <a:off x="5001934" y="2454554"/>
          <a:ext cx="91440" cy="4573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73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C80F36-61E4-4288-9954-850065FD94C6}">
      <dsp:nvSpPr>
        <dsp:cNvPr id="0" name=""/>
        <dsp:cNvSpPr/>
      </dsp:nvSpPr>
      <dsp:spPr>
        <a:xfrm>
          <a:off x="5047654" y="998664"/>
          <a:ext cx="960983" cy="457340"/>
        </a:xfrm>
        <a:custGeom>
          <a:avLst/>
          <a:gdLst/>
          <a:ahLst/>
          <a:cxnLst/>
          <a:rect l="0" t="0" r="0" b="0"/>
          <a:pathLst>
            <a:path>
              <a:moveTo>
                <a:pt x="960983" y="0"/>
              </a:moveTo>
              <a:lnTo>
                <a:pt x="960983" y="311664"/>
              </a:lnTo>
              <a:lnTo>
                <a:pt x="0" y="311664"/>
              </a:lnTo>
              <a:lnTo>
                <a:pt x="0" y="45734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64402C-6EF8-4F6A-A217-6EF37715281A}">
      <dsp:nvSpPr>
        <dsp:cNvPr id="0" name=""/>
        <dsp:cNvSpPr/>
      </dsp:nvSpPr>
      <dsp:spPr>
        <a:xfrm>
          <a:off x="5222378" y="115"/>
          <a:ext cx="1572517" cy="9985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F85BCA-8CF8-40EA-8681-18487D42F63D}">
      <dsp:nvSpPr>
        <dsp:cNvPr id="0" name=""/>
        <dsp:cNvSpPr/>
      </dsp:nvSpPr>
      <dsp:spPr>
        <a:xfrm>
          <a:off x="5397103" y="166103"/>
          <a:ext cx="1572517" cy="9985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/>
            <a:t>דעת ר' יוחנן</a:t>
          </a:r>
        </a:p>
      </dsp:txBody>
      <dsp:txXfrm>
        <a:off x="5426349" y="195349"/>
        <a:ext cx="1514025" cy="940056"/>
      </dsp:txXfrm>
    </dsp:sp>
    <dsp:sp modelId="{760CC06F-0DFF-4975-8006-8D0DF0F6655A}">
      <dsp:nvSpPr>
        <dsp:cNvPr id="0" name=""/>
        <dsp:cNvSpPr/>
      </dsp:nvSpPr>
      <dsp:spPr>
        <a:xfrm>
          <a:off x="4261395" y="1456005"/>
          <a:ext cx="1572517" cy="9985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3C56EE-C0E5-4EFB-980A-1BB04F0DE011}">
      <dsp:nvSpPr>
        <dsp:cNvPr id="0" name=""/>
        <dsp:cNvSpPr/>
      </dsp:nvSpPr>
      <dsp:spPr>
        <a:xfrm>
          <a:off x="4436119" y="1621993"/>
          <a:ext cx="1572517" cy="9985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/>
            <a:t>כלל בכל </a:t>
          </a:r>
          <a:r>
            <a:rPr lang="he-IL" sz="1900" kern="1200" dirty="0" err="1"/>
            <a:t>הש"ס</a:t>
          </a:r>
          <a:endParaRPr lang="he-IL" sz="1900" kern="1200" dirty="0"/>
        </a:p>
      </dsp:txBody>
      <dsp:txXfrm>
        <a:off x="4465365" y="1651239"/>
        <a:ext cx="1514025" cy="940056"/>
      </dsp:txXfrm>
    </dsp:sp>
    <dsp:sp modelId="{5C402339-22FD-4070-A90E-987B97AA2A07}">
      <dsp:nvSpPr>
        <dsp:cNvPr id="0" name=""/>
        <dsp:cNvSpPr/>
      </dsp:nvSpPr>
      <dsp:spPr>
        <a:xfrm>
          <a:off x="4261395" y="2911894"/>
          <a:ext cx="1572517" cy="9985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80ED4E-0FD5-43D5-B8D8-05D074FF3405}">
      <dsp:nvSpPr>
        <dsp:cNvPr id="0" name=""/>
        <dsp:cNvSpPr/>
      </dsp:nvSpPr>
      <dsp:spPr>
        <a:xfrm>
          <a:off x="4436119" y="3077882"/>
          <a:ext cx="1572517" cy="9985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/>
            <a:t>הלכה כסתם משנה</a:t>
          </a:r>
        </a:p>
      </dsp:txBody>
      <dsp:txXfrm>
        <a:off x="4465365" y="3107128"/>
        <a:ext cx="1514025" cy="940056"/>
      </dsp:txXfrm>
    </dsp:sp>
    <dsp:sp modelId="{A787BD32-C8E9-4C36-9AC8-6F7B55242AF3}">
      <dsp:nvSpPr>
        <dsp:cNvPr id="0" name=""/>
        <dsp:cNvSpPr/>
      </dsp:nvSpPr>
      <dsp:spPr>
        <a:xfrm>
          <a:off x="4261395" y="4367784"/>
          <a:ext cx="1572517" cy="9985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7EF2F8-6B12-4F88-A05E-64A98AE3B7D8}">
      <dsp:nvSpPr>
        <dsp:cNvPr id="0" name=""/>
        <dsp:cNvSpPr/>
      </dsp:nvSpPr>
      <dsp:spPr>
        <a:xfrm>
          <a:off x="4436119" y="4533772"/>
          <a:ext cx="1572517" cy="9985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/>
            <a:t>המשנה אומרת שהרץ- פטור</a:t>
          </a:r>
        </a:p>
      </dsp:txBody>
      <dsp:txXfrm>
        <a:off x="4465365" y="4563018"/>
        <a:ext cx="1514025" cy="940056"/>
      </dsp:txXfrm>
    </dsp:sp>
    <dsp:sp modelId="{3B9EC883-8E58-4AD6-ACCA-5C11828E4532}">
      <dsp:nvSpPr>
        <dsp:cNvPr id="0" name=""/>
        <dsp:cNvSpPr/>
      </dsp:nvSpPr>
      <dsp:spPr>
        <a:xfrm>
          <a:off x="6183362" y="1456005"/>
          <a:ext cx="1572517" cy="9985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E113B6-E2D0-4866-8F6F-AC9D35DAA25A}">
      <dsp:nvSpPr>
        <dsp:cNvPr id="0" name=""/>
        <dsp:cNvSpPr/>
      </dsp:nvSpPr>
      <dsp:spPr>
        <a:xfrm>
          <a:off x="6358086" y="1621993"/>
          <a:ext cx="1572517" cy="9985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/>
            <a:t>בפסיקת ההלכה בסוגיה שלנו</a:t>
          </a:r>
        </a:p>
      </dsp:txBody>
      <dsp:txXfrm>
        <a:off x="6387332" y="1651239"/>
        <a:ext cx="1514025" cy="940056"/>
      </dsp:txXfrm>
    </dsp:sp>
    <dsp:sp modelId="{0BB5E72F-4C2A-47D0-9F1E-F5E9C2F0967B}">
      <dsp:nvSpPr>
        <dsp:cNvPr id="0" name=""/>
        <dsp:cNvSpPr/>
      </dsp:nvSpPr>
      <dsp:spPr>
        <a:xfrm>
          <a:off x="6183362" y="2911894"/>
          <a:ext cx="1572517" cy="9985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068095-CB92-4184-A63A-B4B83D4FA119}">
      <dsp:nvSpPr>
        <dsp:cNvPr id="0" name=""/>
        <dsp:cNvSpPr/>
      </dsp:nvSpPr>
      <dsp:spPr>
        <a:xfrm>
          <a:off x="6358086" y="3077882"/>
          <a:ext cx="1572517" cy="9985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/>
            <a:t>כאיסי בן יהודה</a:t>
          </a:r>
        </a:p>
      </dsp:txBody>
      <dsp:txXfrm>
        <a:off x="6387332" y="3107128"/>
        <a:ext cx="1514025" cy="940056"/>
      </dsp:txXfrm>
    </dsp:sp>
    <dsp:sp modelId="{511A452D-BBCE-46AE-A4AC-2AA071F21FF3}">
      <dsp:nvSpPr>
        <dsp:cNvPr id="0" name=""/>
        <dsp:cNvSpPr/>
      </dsp:nvSpPr>
      <dsp:spPr>
        <a:xfrm>
          <a:off x="6183362" y="4367784"/>
          <a:ext cx="1572517" cy="9985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32E99B-1DAB-4DF2-A137-48B7BCC34145}">
      <dsp:nvSpPr>
        <dsp:cNvPr id="0" name=""/>
        <dsp:cNvSpPr/>
      </dsp:nvSpPr>
      <dsp:spPr>
        <a:xfrm>
          <a:off x="6358086" y="4533772"/>
          <a:ext cx="1572517" cy="9985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/>
            <a:t>הרץ ונתקל במהלך- חייב</a:t>
          </a:r>
        </a:p>
      </dsp:txBody>
      <dsp:txXfrm>
        <a:off x="6387332" y="4563018"/>
        <a:ext cx="1514025" cy="9400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9DE8F9-1A3E-4F35-A0D2-3EDBDFB426D3}">
      <dsp:nvSpPr>
        <dsp:cNvPr id="0" name=""/>
        <dsp:cNvSpPr/>
      </dsp:nvSpPr>
      <dsp:spPr>
        <a:xfrm>
          <a:off x="7132260" y="4846123"/>
          <a:ext cx="91440" cy="56641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64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E47852-789F-453E-B364-E947F8906AED}">
      <dsp:nvSpPr>
        <dsp:cNvPr id="0" name=""/>
        <dsp:cNvSpPr/>
      </dsp:nvSpPr>
      <dsp:spPr>
        <a:xfrm>
          <a:off x="7132260" y="3043003"/>
          <a:ext cx="91440" cy="56641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64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81B956-67FA-4404-9E91-BB3BAFF0DF6D}">
      <dsp:nvSpPr>
        <dsp:cNvPr id="0" name=""/>
        <dsp:cNvSpPr/>
      </dsp:nvSpPr>
      <dsp:spPr>
        <a:xfrm>
          <a:off x="5987801" y="1239883"/>
          <a:ext cx="1190178" cy="5664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5996"/>
              </a:lnTo>
              <a:lnTo>
                <a:pt x="1190178" y="385996"/>
              </a:lnTo>
              <a:lnTo>
                <a:pt x="1190178" y="56641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CA5F7C-39C3-4A0B-8C6D-A81FC508F0C1}">
      <dsp:nvSpPr>
        <dsp:cNvPr id="0" name=""/>
        <dsp:cNvSpPr/>
      </dsp:nvSpPr>
      <dsp:spPr>
        <a:xfrm>
          <a:off x="4751903" y="4846123"/>
          <a:ext cx="91440" cy="56641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64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0FCD58-423C-4CDD-8E02-F5143BB5C47C}">
      <dsp:nvSpPr>
        <dsp:cNvPr id="0" name=""/>
        <dsp:cNvSpPr/>
      </dsp:nvSpPr>
      <dsp:spPr>
        <a:xfrm>
          <a:off x="4751903" y="3043003"/>
          <a:ext cx="91440" cy="56641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64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C22686-D36B-4C1D-8685-10166F5C8092}">
      <dsp:nvSpPr>
        <dsp:cNvPr id="0" name=""/>
        <dsp:cNvSpPr/>
      </dsp:nvSpPr>
      <dsp:spPr>
        <a:xfrm>
          <a:off x="4797623" y="1239883"/>
          <a:ext cx="1190178" cy="566416"/>
        </a:xfrm>
        <a:custGeom>
          <a:avLst/>
          <a:gdLst/>
          <a:ahLst/>
          <a:cxnLst/>
          <a:rect l="0" t="0" r="0" b="0"/>
          <a:pathLst>
            <a:path>
              <a:moveTo>
                <a:pt x="1190178" y="0"/>
              </a:moveTo>
              <a:lnTo>
                <a:pt x="1190178" y="385996"/>
              </a:lnTo>
              <a:lnTo>
                <a:pt x="0" y="385996"/>
              </a:lnTo>
              <a:lnTo>
                <a:pt x="0" y="56641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9531EB-E8DA-4637-8D60-D97A6BF74F46}">
      <dsp:nvSpPr>
        <dsp:cNvPr id="0" name=""/>
        <dsp:cNvSpPr/>
      </dsp:nvSpPr>
      <dsp:spPr>
        <a:xfrm>
          <a:off x="5014019" y="3179"/>
          <a:ext cx="1947564" cy="12367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7269DB-AF1B-4D6E-A077-2778334866DA}">
      <dsp:nvSpPr>
        <dsp:cNvPr id="0" name=""/>
        <dsp:cNvSpPr/>
      </dsp:nvSpPr>
      <dsp:spPr>
        <a:xfrm>
          <a:off x="5230415" y="208755"/>
          <a:ext cx="1947564" cy="12367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b="1" kern="1200" dirty="0">
              <a:latin typeface="David" panose="020E0502060401010101" pitchFamily="34" charset="-79"/>
              <a:cs typeface="David" panose="020E0502060401010101" pitchFamily="34" charset="-79"/>
            </a:rPr>
            <a:t>כיצד ראוי לקבל את השבת?</a:t>
          </a:r>
          <a:endParaRPr lang="he-IL" sz="1900" kern="1200" dirty="0"/>
        </a:p>
      </dsp:txBody>
      <dsp:txXfrm>
        <a:off x="5266637" y="244977"/>
        <a:ext cx="1875120" cy="1164259"/>
      </dsp:txXfrm>
    </dsp:sp>
    <dsp:sp modelId="{E475F801-749F-4834-ADA1-637E630564AF}">
      <dsp:nvSpPr>
        <dsp:cNvPr id="0" name=""/>
        <dsp:cNvSpPr/>
      </dsp:nvSpPr>
      <dsp:spPr>
        <a:xfrm>
          <a:off x="3823841" y="1806299"/>
          <a:ext cx="1947564" cy="12367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16F69C-7300-428D-91E4-8937D2142EB0}">
      <dsp:nvSpPr>
        <dsp:cNvPr id="0" name=""/>
        <dsp:cNvSpPr/>
      </dsp:nvSpPr>
      <dsp:spPr>
        <a:xfrm>
          <a:off x="4040237" y="2011876"/>
          <a:ext cx="1947564" cy="12367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/>
            <a:t>רבי ינאי</a:t>
          </a:r>
        </a:p>
      </dsp:txBody>
      <dsp:txXfrm>
        <a:off x="4076459" y="2048098"/>
        <a:ext cx="1875120" cy="1164259"/>
      </dsp:txXfrm>
    </dsp:sp>
    <dsp:sp modelId="{2202E189-164D-4818-8D5A-B8FE0440636C}">
      <dsp:nvSpPr>
        <dsp:cNvPr id="0" name=""/>
        <dsp:cNvSpPr/>
      </dsp:nvSpPr>
      <dsp:spPr>
        <a:xfrm>
          <a:off x="3823841" y="3609420"/>
          <a:ext cx="1947564" cy="12367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83E939-DB6B-4E60-8DFA-89C65F026D5E}">
      <dsp:nvSpPr>
        <dsp:cNvPr id="0" name=""/>
        <dsp:cNvSpPr/>
      </dsp:nvSpPr>
      <dsp:spPr>
        <a:xfrm>
          <a:off x="4040237" y="3814996"/>
          <a:ext cx="1947564" cy="12367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/>
            <a:t>בעמידה במקומו, ולקבל את השבת</a:t>
          </a:r>
        </a:p>
      </dsp:txBody>
      <dsp:txXfrm>
        <a:off x="4076459" y="3851218"/>
        <a:ext cx="1875120" cy="1164259"/>
      </dsp:txXfrm>
    </dsp:sp>
    <dsp:sp modelId="{915CF358-1A80-412B-BB45-EFFC867E9B41}">
      <dsp:nvSpPr>
        <dsp:cNvPr id="0" name=""/>
        <dsp:cNvSpPr/>
      </dsp:nvSpPr>
      <dsp:spPr>
        <a:xfrm>
          <a:off x="3823841" y="5412540"/>
          <a:ext cx="1947564" cy="12367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5E1BB8-4D27-4E45-93A3-6411071DA068}">
      <dsp:nvSpPr>
        <dsp:cNvPr id="0" name=""/>
        <dsp:cNvSpPr/>
      </dsp:nvSpPr>
      <dsp:spPr>
        <a:xfrm>
          <a:off x="4040237" y="5618116"/>
          <a:ext cx="1947564" cy="12367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/>
            <a:t>כמו שאנו נוהגים כיום לקבל את השבת בבית הכנסת</a:t>
          </a:r>
        </a:p>
      </dsp:txBody>
      <dsp:txXfrm>
        <a:off x="4076459" y="5654338"/>
        <a:ext cx="1875120" cy="1164259"/>
      </dsp:txXfrm>
    </dsp:sp>
    <dsp:sp modelId="{43B38E09-C353-4184-BA29-3130A78D47F4}">
      <dsp:nvSpPr>
        <dsp:cNvPr id="0" name=""/>
        <dsp:cNvSpPr/>
      </dsp:nvSpPr>
      <dsp:spPr>
        <a:xfrm>
          <a:off x="6204198" y="1806299"/>
          <a:ext cx="1947564" cy="12367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153D88-A3BF-4B33-AD5E-946BB9FE84B7}">
      <dsp:nvSpPr>
        <dsp:cNvPr id="0" name=""/>
        <dsp:cNvSpPr/>
      </dsp:nvSpPr>
      <dsp:spPr>
        <a:xfrm>
          <a:off x="6420594" y="2011876"/>
          <a:ext cx="1947564" cy="12367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/>
            <a:t>רבי </a:t>
          </a:r>
          <a:r>
            <a:rPr lang="he-IL" sz="1900" kern="1200" dirty="0" err="1"/>
            <a:t>חנינא</a:t>
          </a:r>
          <a:endParaRPr lang="he-IL" sz="1900" kern="1200" dirty="0"/>
        </a:p>
      </dsp:txBody>
      <dsp:txXfrm>
        <a:off x="6456816" y="2048098"/>
        <a:ext cx="1875120" cy="1164259"/>
      </dsp:txXfrm>
    </dsp:sp>
    <dsp:sp modelId="{20CE5322-158F-4C04-B863-2F2EC56096FE}">
      <dsp:nvSpPr>
        <dsp:cNvPr id="0" name=""/>
        <dsp:cNvSpPr/>
      </dsp:nvSpPr>
      <dsp:spPr>
        <a:xfrm>
          <a:off x="6204198" y="3609420"/>
          <a:ext cx="1947564" cy="12367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6BE762-51B1-436F-9753-1CA152867D1A}">
      <dsp:nvSpPr>
        <dsp:cNvPr id="0" name=""/>
        <dsp:cNvSpPr/>
      </dsp:nvSpPr>
      <dsp:spPr>
        <a:xfrm>
          <a:off x="6420594" y="3814996"/>
          <a:ext cx="1947564" cy="12367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/>
            <a:t>לצאת לקראת שבת</a:t>
          </a:r>
        </a:p>
      </dsp:txBody>
      <dsp:txXfrm>
        <a:off x="6456816" y="3851218"/>
        <a:ext cx="1875120" cy="1164259"/>
      </dsp:txXfrm>
    </dsp:sp>
    <dsp:sp modelId="{722491EF-A1AE-4C52-B9EF-4005FB43F41E}">
      <dsp:nvSpPr>
        <dsp:cNvPr id="0" name=""/>
        <dsp:cNvSpPr/>
      </dsp:nvSpPr>
      <dsp:spPr>
        <a:xfrm>
          <a:off x="6204198" y="5412540"/>
          <a:ext cx="1947564" cy="12367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DCDC2D-B017-4514-9648-2EF2CE36557F}">
      <dsp:nvSpPr>
        <dsp:cNvPr id="0" name=""/>
        <dsp:cNvSpPr/>
      </dsp:nvSpPr>
      <dsp:spPr>
        <a:xfrm>
          <a:off x="6420594" y="5618116"/>
          <a:ext cx="1947564" cy="12367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/>
            <a:t>המקור למנהג האר"י הקדוש ז"ל לצאת לשדה בקבלת שבת</a:t>
          </a:r>
        </a:p>
      </dsp:txBody>
      <dsp:txXfrm>
        <a:off x="6456816" y="5654338"/>
        <a:ext cx="1875120" cy="11642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E47852-789F-453E-B364-E947F8906AED}">
      <dsp:nvSpPr>
        <dsp:cNvPr id="0" name=""/>
        <dsp:cNvSpPr/>
      </dsp:nvSpPr>
      <dsp:spPr>
        <a:xfrm>
          <a:off x="9135040" y="4128946"/>
          <a:ext cx="91440" cy="7689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6898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81B956-67FA-4404-9E91-BB3BAFF0DF6D}">
      <dsp:nvSpPr>
        <dsp:cNvPr id="0" name=""/>
        <dsp:cNvSpPr/>
      </dsp:nvSpPr>
      <dsp:spPr>
        <a:xfrm>
          <a:off x="5949106" y="1680969"/>
          <a:ext cx="3231653" cy="768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4042"/>
              </a:lnTo>
              <a:lnTo>
                <a:pt x="3231653" y="524042"/>
              </a:lnTo>
              <a:lnTo>
                <a:pt x="3231653" y="7689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0FCD58-423C-4CDD-8E02-F5143BB5C47C}">
      <dsp:nvSpPr>
        <dsp:cNvPr id="0" name=""/>
        <dsp:cNvSpPr/>
      </dsp:nvSpPr>
      <dsp:spPr>
        <a:xfrm>
          <a:off x="5903386" y="4128946"/>
          <a:ext cx="91440" cy="7689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6898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C22686-D36B-4C1D-8685-10166F5C8092}">
      <dsp:nvSpPr>
        <dsp:cNvPr id="0" name=""/>
        <dsp:cNvSpPr/>
      </dsp:nvSpPr>
      <dsp:spPr>
        <a:xfrm>
          <a:off x="5903386" y="1680969"/>
          <a:ext cx="91440" cy="7689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689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002A44-E986-4388-B661-236E7803CD69}">
      <dsp:nvSpPr>
        <dsp:cNvPr id="0" name=""/>
        <dsp:cNvSpPr/>
      </dsp:nvSpPr>
      <dsp:spPr>
        <a:xfrm>
          <a:off x="2671732" y="4128946"/>
          <a:ext cx="91440" cy="7689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6898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2822B5-73C1-4F8F-A89A-5FF77B26304B}">
      <dsp:nvSpPr>
        <dsp:cNvPr id="0" name=""/>
        <dsp:cNvSpPr/>
      </dsp:nvSpPr>
      <dsp:spPr>
        <a:xfrm>
          <a:off x="2717452" y="1680969"/>
          <a:ext cx="3231653" cy="768986"/>
        </a:xfrm>
        <a:custGeom>
          <a:avLst/>
          <a:gdLst/>
          <a:ahLst/>
          <a:cxnLst/>
          <a:rect l="0" t="0" r="0" b="0"/>
          <a:pathLst>
            <a:path>
              <a:moveTo>
                <a:pt x="3231653" y="0"/>
              </a:moveTo>
              <a:lnTo>
                <a:pt x="3231653" y="524042"/>
              </a:lnTo>
              <a:lnTo>
                <a:pt x="0" y="524042"/>
              </a:lnTo>
              <a:lnTo>
                <a:pt x="0" y="7689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9531EB-E8DA-4637-8D60-D97A6BF74F46}">
      <dsp:nvSpPr>
        <dsp:cNvPr id="0" name=""/>
        <dsp:cNvSpPr/>
      </dsp:nvSpPr>
      <dsp:spPr>
        <a:xfrm>
          <a:off x="3406347" y="1977"/>
          <a:ext cx="5085518" cy="16789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7269DB-AF1B-4D6E-A077-2778334866DA}">
      <dsp:nvSpPr>
        <dsp:cNvPr id="0" name=""/>
        <dsp:cNvSpPr/>
      </dsp:nvSpPr>
      <dsp:spPr>
        <a:xfrm>
          <a:off x="3700134" y="281075"/>
          <a:ext cx="5085518" cy="16789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3600" b="1" kern="1200" dirty="0">
              <a:latin typeface="David" panose="020E0502060401010101" pitchFamily="34" charset="-79"/>
              <a:cs typeface="David" panose="020E0502060401010101" pitchFamily="34" charset="-79"/>
            </a:rPr>
            <a:t>ביאור </a:t>
          </a:r>
          <a:r>
            <a:rPr lang="he-IL" sz="3600" b="1" kern="1200" dirty="0" err="1">
              <a:latin typeface="David" panose="020E0502060401010101" pitchFamily="34" charset="-79"/>
              <a:cs typeface="David" panose="020E0502060401010101" pitchFamily="34" charset="-79"/>
            </a:rPr>
            <a:t>השל"ה</a:t>
          </a:r>
          <a:r>
            <a:rPr lang="he-IL" sz="3600" b="1" kern="1200" dirty="0">
              <a:latin typeface="David" panose="020E0502060401010101" pitchFamily="34" charset="-79"/>
              <a:cs typeface="David" panose="020E0502060401010101" pitchFamily="34" charset="-79"/>
            </a:rPr>
            <a:t> הקדוש</a:t>
          </a:r>
        </a:p>
        <a:p>
          <a:pPr marL="0" lvl="0" indent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3600" b="1" kern="1200" dirty="0">
              <a:latin typeface="David" panose="020E0502060401010101" pitchFamily="34" charset="-79"/>
              <a:cs typeface="David" panose="020E0502060401010101" pitchFamily="34" charset="-79"/>
            </a:rPr>
            <a:t>ל3 האופנים שהוזכרו בגמרא</a:t>
          </a:r>
        </a:p>
        <a:p>
          <a:pPr marL="0" lvl="0" indent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b="1" kern="1200" dirty="0">
              <a:latin typeface="David" panose="020E0502060401010101" pitchFamily="34" charset="-79"/>
              <a:cs typeface="David" panose="020E0502060401010101" pitchFamily="34" charset="-79"/>
            </a:rPr>
            <a:t>(מסכת שבת פרק נר מצוה אות כ"ט)</a:t>
          </a:r>
          <a:endParaRPr lang="he-IL" sz="2000" kern="1200" dirty="0"/>
        </a:p>
      </dsp:txBody>
      <dsp:txXfrm>
        <a:off x="3749310" y="330251"/>
        <a:ext cx="4987166" cy="1580639"/>
      </dsp:txXfrm>
    </dsp:sp>
    <dsp:sp modelId="{7E0CC72E-7817-4BB0-B83A-90EE09F7196E}">
      <dsp:nvSpPr>
        <dsp:cNvPr id="0" name=""/>
        <dsp:cNvSpPr/>
      </dsp:nvSpPr>
      <dsp:spPr>
        <a:xfrm>
          <a:off x="1395412" y="2449955"/>
          <a:ext cx="2644080" cy="16789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E6E878-31E0-4BD5-A000-3975E0543174}">
      <dsp:nvSpPr>
        <dsp:cNvPr id="0" name=""/>
        <dsp:cNvSpPr/>
      </dsp:nvSpPr>
      <dsp:spPr>
        <a:xfrm>
          <a:off x="1689199" y="2729053"/>
          <a:ext cx="2644080" cy="16789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b="1" kern="1200" dirty="0"/>
            <a:t>רבי ינאי מתעטף</a:t>
          </a:r>
        </a:p>
      </dsp:txBody>
      <dsp:txXfrm>
        <a:off x="1738375" y="2778229"/>
        <a:ext cx="2545728" cy="1580639"/>
      </dsp:txXfrm>
    </dsp:sp>
    <dsp:sp modelId="{B58BB1B9-B7C0-4C05-B1FC-02CB62EC1E0E}">
      <dsp:nvSpPr>
        <dsp:cNvPr id="0" name=""/>
        <dsp:cNvSpPr/>
      </dsp:nvSpPr>
      <dsp:spPr>
        <a:xfrm>
          <a:off x="1395412" y="4897933"/>
          <a:ext cx="2644080" cy="16789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3CA0C1-8BF7-45D6-8D06-4DEE41B03B03}">
      <dsp:nvSpPr>
        <dsp:cNvPr id="0" name=""/>
        <dsp:cNvSpPr/>
      </dsp:nvSpPr>
      <dsp:spPr>
        <a:xfrm>
          <a:off x="1689199" y="5177030"/>
          <a:ext cx="2644080" cy="16789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/>
            <a:t>מדבר </a:t>
          </a:r>
          <a:r>
            <a:rPr lang="he-IL" sz="2000" b="1" kern="1200" dirty="0"/>
            <a:t>כשכבר הגיעה השבת</a:t>
          </a:r>
          <a:r>
            <a:rPr lang="he-IL" sz="2000" kern="1200" dirty="0"/>
            <a:t>, ולכן מסירים את בגדי החול, ולובשים בגדי שבת, וכמו כלה העומדת במקומה בחופה</a:t>
          </a:r>
        </a:p>
      </dsp:txBody>
      <dsp:txXfrm>
        <a:off x="1738375" y="5226206"/>
        <a:ext cx="2545728" cy="1580639"/>
      </dsp:txXfrm>
    </dsp:sp>
    <dsp:sp modelId="{E475F801-749F-4834-ADA1-637E630564AF}">
      <dsp:nvSpPr>
        <dsp:cNvPr id="0" name=""/>
        <dsp:cNvSpPr/>
      </dsp:nvSpPr>
      <dsp:spPr>
        <a:xfrm>
          <a:off x="4627066" y="2449955"/>
          <a:ext cx="2644080" cy="16789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16F69C-7300-428D-91E4-8937D2142EB0}">
      <dsp:nvSpPr>
        <dsp:cNvPr id="0" name=""/>
        <dsp:cNvSpPr/>
      </dsp:nvSpPr>
      <dsp:spPr>
        <a:xfrm>
          <a:off x="4920853" y="2729053"/>
          <a:ext cx="2644080" cy="16789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b="1" kern="1200" dirty="0"/>
            <a:t>ואמרי לה: בואו ונצא לקראת שבת </a:t>
          </a:r>
          <a:r>
            <a:rPr lang="he-IL" sz="2000" b="1" kern="1200" dirty="0" err="1"/>
            <a:t>מלכתא</a:t>
          </a:r>
          <a:endParaRPr lang="he-IL" sz="2000" b="1" kern="1200" dirty="0"/>
        </a:p>
      </dsp:txBody>
      <dsp:txXfrm>
        <a:off x="4970029" y="2778229"/>
        <a:ext cx="2545728" cy="1580639"/>
      </dsp:txXfrm>
    </dsp:sp>
    <dsp:sp modelId="{2202E189-164D-4818-8D5A-B8FE0440636C}">
      <dsp:nvSpPr>
        <dsp:cNvPr id="0" name=""/>
        <dsp:cNvSpPr/>
      </dsp:nvSpPr>
      <dsp:spPr>
        <a:xfrm>
          <a:off x="4627066" y="4897933"/>
          <a:ext cx="2644080" cy="16789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83E939-DB6B-4E60-8DFA-89C65F026D5E}">
      <dsp:nvSpPr>
        <dsp:cNvPr id="0" name=""/>
        <dsp:cNvSpPr/>
      </dsp:nvSpPr>
      <dsp:spPr>
        <a:xfrm>
          <a:off x="4920853" y="5177030"/>
          <a:ext cx="2644080" cy="16789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/>
            <a:t>מדבר על </a:t>
          </a:r>
          <a:r>
            <a:rPr lang="he-IL" sz="2000" b="1" kern="1200" dirty="0"/>
            <a:t>זמן "תוספת שבת" </a:t>
          </a:r>
          <a:r>
            <a:rPr lang="he-IL" sz="2000" kern="1200" dirty="0"/>
            <a:t>קודם כניסתה, כמו כלה המחכה כבר להיכנס לחופה</a:t>
          </a:r>
        </a:p>
      </dsp:txBody>
      <dsp:txXfrm>
        <a:off x="4970029" y="5226206"/>
        <a:ext cx="2545728" cy="1580639"/>
      </dsp:txXfrm>
    </dsp:sp>
    <dsp:sp modelId="{43B38E09-C353-4184-BA29-3130A78D47F4}">
      <dsp:nvSpPr>
        <dsp:cNvPr id="0" name=""/>
        <dsp:cNvSpPr/>
      </dsp:nvSpPr>
      <dsp:spPr>
        <a:xfrm>
          <a:off x="7858720" y="2449955"/>
          <a:ext cx="2644080" cy="16789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153D88-A3BF-4B33-AD5E-946BB9FE84B7}">
      <dsp:nvSpPr>
        <dsp:cNvPr id="0" name=""/>
        <dsp:cNvSpPr/>
      </dsp:nvSpPr>
      <dsp:spPr>
        <a:xfrm>
          <a:off x="8152507" y="2729053"/>
          <a:ext cx="2644080" cy="16789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b="1" kern="1200" dirty="0"/>
            <a:t>רבי </a:t>
          </a:r>
          <a:r>
            <a:rPr lang="he-IL" sz="2000" b="1" kern="1200" dirty="0" err="1"/>
            <a:t>חנינא</a:t>
          </a:r>
          <a:r>
            <a:rPr lang="he-IL" sz="2000" b="1" kern="1200" dirty="0"/>
            <a:t>: בואו ונצא לקראת כלה </a:t>
          </a:r>
          <a:r>
            <a:rPr lang="he-IL" sz="2000" b="1" kern="1200" dirty="0" err="1"/>
            <a:t>מלכתא</a:t>
          </a:r>
          <a:endParaRPr lang="he-IL" sz="2000" b="1" kern="1200" dirty="0"/>
        </a:p>
      </dsp:txBody>
      <dsp:txXfrm>
        <a:off x="8201683" y="2778229"/>
        <a:ext cx="2545728" cy="1580639"/>
      </dsp:txXfrm>
    </dsp:sp>
    <dsp:sp modelId="{20CE5322-158F-4C04-B863-2F2EC56096FE}">
      <dsp:nvSpPr>
        <dsp:cNvPr id="0" name=""/>
        <dsp:cNvSpPr/>
      </dsp:nvSpPr>
      <dsp:spPr>
        <a:xfrm>
          <a:off x="7858720" y="4897933"/>
          <a:ext cx="2644080" cy="16789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6BE762-51B1-436F-9753-1CA152867D1A}">
      <dsp:nvSpPr>
        <dsp:cNvPr id="0" name=""/>
        <dsp:cNvSpPr/>
      </dsp:nvSpPr>
      <dsp:spPr>
        <a:xfrm>
          <a:off x="8152507" y="5177030"/>
          <a:ext cx="2644080" cy="16789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/>
            <a:t>מדבר על </a:t>
          </a:r>
          <a:r>
            <a:rPr lang="he-IL" sz="2000" b="1" kern="1200" dirty="0"/>
            <a:t>מלאכת ההכנות לשבת</a:t>
          </a:r>
          <a:r>
            <a:rPr lang="he-IL" sz="2000" kern="1200" dirty="0"/>
            <a:t>, כמו הבישולים </a:t>
          </a:r>
        </a:p>
      </dsp:txBody>
      <dsp:txXfrm>
        <a:off x="8201683" y="5226206"/>
        <a:ext cx="2545728" cy="15806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4D8A-4D26-4302-AFAB-67D016665729}" type="datetimeFigureOut">
              <a:rPr lang="he-IL" smtClean="0"/>
              <a:t>י' כסלו 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BB16-3140-4020-B142-42F353ECC3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5838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4D8A-4D26-4302-AFAB-67D016665729}" type="datetimeFigureOut">
              <a:rPr lang="he-IL" smtClean="0"/>
              <a:t>י' כסלו 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BB16-3140-4020-B142-42F353ECC3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07631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4D8A-4D26-4302-AFAB-67D016665729}" type="datetimeFigureOut">
              <a:rPr lang="he-IL" smtClean="0"/>
              <a:t>י' כסלו 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BB16-3140-4020-B142-42F353ECC3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6662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4D8A-4D26-4302-AFAB-67D016665729}" type="datetimeFigureOut">
              <a:rPr lang="he-IL" smtClean="0"/>
              <a:t>י' כסלו 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BB16-3140-4020-B142-42F353ECC3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46117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4D8A-4D26-4302-AFAB-67D016665729}" type="datetimeFigureOut">
              <a:rPr lang="he-IL" smtClean="0"/>
              <a:t>י' כסלו 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BB16-3140-4020-B142-42F353ECC3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1289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4D8A-4D26-4302-AFAB-67D016665729}" type="datetimeFigureOut">
              <a:rPr lang="he-IL" smtClean="0"/>
              <a:t>י' כסלו 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BB16-3140-4020-B142-42F353ECC3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94280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4D8A-4D26-4302-AFAB-67D016665729}" type="datetimeFigureOut">
              <a:rPr lang="he-IL" smtClean="0"/>
              <a:t>י' כסלו 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BB16-3140-4020-B142-42F353ECC3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26496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4D8A-4D26-4302-AFAB-67D016665729}" type="datetimeFigureOut">
              <a:rPr lang="he-IL" smtClean="0"/>
              <a:t>י' כסלו 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BB16-3140-4020-B142-42F353ECC3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08574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4D8A-4D26-4302-AFAB-67D016665729}" type="datetimeFigureOut">
              <a:rPr lang="he-IL" smtClean="0"/>
              <a:t>י' כסלו 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BB16-3140-4020-B142-42F353ECC3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99957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4D8A-4D26-4302-AFAB-67D016665729}" type="datetimeFigureOut">
              <a:rPr lang="he-IL" smtClean="0"/>
              <a:t>י' כסלו 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BB16-3140-4020-B142-42F353ECC3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11695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4D8A-4D26-4302-AFAB-67D016665729}" type="datetimeFigureOut">
              <a:rPr lang="he-IL" smtClean="0"/>
              <a:t>י' כסלו 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BB16-3140-4020-B142-42F353ECC3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83577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94D8A-4D26-4302-AFAB-67D016665729}" type="datetimeFigureOut">
              <a:rPr lang="he-IL" smtClean="0"/>
              <a:t>י' כסלו 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5BB16-3140-4020-B142-42F353ECC3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45009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4000">
              <a:schemeClr val="accent1">
                <a:lumMod val="45000"/>
                <a:lumOff val="55000"/>
              </a:schemeClr>
            </a:gs>
            <a:gs pos="7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4428" y="760858"/>
            <a:ext cx="12117572" cy="2387600"/>
          </a:xfrm>
        </p:spPr>
        <p:txBody>
          <a:bodyPr>
            <a:noAutofit/>
          </a:bodyPr>
          <a:lstStyle/>
          <a:p>
            <a:r>
              <a:rPr lang="he-IL" sz="8800" b="1" dirty="0"/>
              <a:t>סוגיית שנים שהיו </a:t>
            </a:r>
            <a:r>
              <a:rPr lang="he-IL" sz="8800" b="1" dirty="0" err="1"/>
              <a:t>מהלכין</a:t>
            </a:r>
            <a:endParaRPr lang="he-IL" sz="8800" b="1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782726" y="3964154"/>
            <a:ext cx="9144000" cy="1655762"/>
          </a:xfrm>
        </p:spPr>
        <p:txBody>
          <a:bodyPr>
            <a:noAutofit/>
          </a:bodyPr>
          <a:lstStyle/>
          <a:p>
            <a:r>
              <a:rPr lang="he-IL" sz="4800" b="1" dirty="0">
                <a:latin typeface="David" panose="020E0502060401010101" pitchFamily="34" charset="-79"/>
                <a:cs typeface="David" panose="020E0502060401010101" pitchFamily="34" charset="-79"/>
              </a:rPr>
              <a:t>מסכת בבא קמא </a:t>
            </a:r>
          </a:p>
          <a:p>
            <a:r>
              <a:rPr lang="he-IL" sz="4800" b="1" dirty="0">
                <a:latin typeface="David" panose="020E0502060401010101" pitchFamily="34" charset="-79"/>
                <a:cs typeface="David" panose="020E0502060401010101" pitchFamily="34" charset="-79"/>
              </a:rPr>
              <a:t>דף ל"ב עמוד א</a:t>
            </a:r>
          </a:p>
          <a:p>
            <a:r>
              <a:rPr lang="he-IL" sz="4800" b="1" dirty="0">
                <a:latin typeface="David" panose="020E0502060401010101" pitchFamily="34" charset="-79"/>
                <a:cs typeface="David" panose="020E0502060401010101" pitchFamily="34" charset="-79"/>
              </a:rPr>
              <a:t>כתב: דניאל קינד</a:t>
            </a:r>
          </a:p>
        </p:txBody>
      </p:sp>
    </p:spTree>
    <p:extLst>
      <p:ext uri="{BB962C8B-B14F-4D97-AF65-F5344CB8AC3E}">
        <p14:creationId xmlns:p14="http://schemas.microsoft.com/office/powerpoint/2010/main" val="29181235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32000">
              <a:schemeClr val="accent1">
                <a:lumMod val="45000"/>
                <a:lumOff val="55000"/>
              </a:schemeClr>
            </a:gs>
            <a:gs pos="7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Autofit/>
          </a:bodyPr>
          <a:lstStyle/>
          <a:p>
            <a:pPr algn="ct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מרדכי רמז ל"ט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 fontScale="92500" lnSpcReduction="10000"/>
          </a:bodyPr>
          <a:lstStyle/>
          <a:p>
            <a:r>
              <a:rPr lang="he-IL" sz="6000" dirty="0">
                <a:latin typeface="David" panose="020E0502060401010101" pitchFamily="34" charset="-79"/>
                <a:cs typeface="David" panose="020E0502060401010101" pitchFamily="34" charset="-79"/>
              </a:rPr>
              <a:t>בין השמשות שהוא פטור מפני שהוא רץ ברשות </a:t>
            </a:r>
          </a:p>
          <a:p>
            <a:r>
              <a:rPr lang="he-IL" sz="6000" dirty="0" err="1">
                <a:latin typeface="David" panose="020E0502060401010101" pitchFamily="34" charset="-79"/>
                <a:cs typeface="David" panose="020E0502060401010101" pitchFamily="34" charset="-79"/>
              </a:rPr>
              <a:t>ודוקא</a:t>
            </a:r>
            <a:r>
              <a:rPr lang="he-IL" sz="6000" dirty="0">
                <a:latin typeface="David" panose="020E0502060401010101" pitchFamily="34" charset="-79"/>
                <a:cs typeface="David" panose="020E0502060401010101" pitchFamily="34" charset="-79"/>
              </a:rPr>
              <a:t> אותה מצוה </a:t>
            </a:r>
            <a:r>
              <a:rPr lang="he-IL" sz="6000" dirty="0" err="1">
                <a:latin typeface="David" panose="020E0502060401010101" pitchFamily="34" charset="-79"/>
                <a:cs typeface="David" panose="020E0502060401010101" pitchFamily="34" charset="-79"/>
              </a:rPr>
              <a:t>דבין</a:t>
            </a:r>
            <a:r>
              <a:rPr lang="he-IL" sz="6000" dirty="0">
                <a:latin typeface="David" panose="020E0502060401010101" pitchFamily="34" charset="-79"/>
                <a:cs typeface="David" panose="020E0502060401010101" pitchFamily="34" charset="-79"/>
              </a:rPr>
              <a:t> השמשות </a:t>
            </a:r>
            <a:r>
              <a:rPr lang="he-IL" sz="6000" dirty="0" err="1">
                <a:latin typeface="David" panose="020E0502060401010101" pitchFamily="34" charset="-79"/>
                <a:cs typeface="David" panose="020E0502060401010101" pitchFamily="34" charset="-79"/>
              </a:rPr>
              <a:t>דאין</a:t>
            </a:r>
            <a:r>
              <a:rPr lang="he-IL" sz="6000" dirty="0">
                <a:latin typeface="David" panose="020E0502060401010101" pitchFamily="34" charset="-79"/>
                <a:cs typeface="David" panose="020E0502060401010101" pitchFamily="34" charset="-79"/>
              </a:rPr>
              <a:t> לו שהות </a:t>
            </a:r>
          </a:p>
          <a:p>
            <a:r>
              <a:rPr lang="he-IL" sz="6000" b="1" dirty="0">
                <a:latin typeface="David" panose="020E0502060401010101" pitchFamily="34" charset="-79"/>
                <a:cs typeface="David" panose="020E0502060401010101" pitchFamily="34" charset="-79"/>
              </a:rPr>
              <a:t>אבל בשאר מצות כגון לרוץ לבית הכנסת או לבית המדרש דיש לו פנאי, </a:t>
            </a:r>
          </a:p>
          <a:p>
            <a:pPr marL="0" indent="0">
              <a:buNone/>
            </a:pPr>
            <a:r>
              <a:rPr lang="he-IL" sz="6000" b="1" dirty="0">
                <a:latin typeface="David" panose="020E0502060401010101" pitchFamily="34" charset="-79"/>
                <a:cs typeface="David" panose="020E0502060401010101" pitchFamily="34" charset="-79"/>
              </a:rPr>
              <a:t>                                             אם הזיק- חייב </a:t>
            </a:r>
          </a:p>
        </p:txBody>
      </p:sp>
    </p:spTree>
    <p:extLst>
      <p:ext uri="{BB962C8B-B14F-4D97-AF65-F5344CB8AC3E}">
        <p14:creationId xmlns:p14="http://schemas.microsoft.com/office/powerpoint/2010/main" val="129321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32000">
              <a:schemeClr val="accent1">
                <a:lumMod val="45000"/>
                <a:lumOff val="55000"/>
              </a:schemeClr>
            </a:gs>
            <a:gs pos="7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he-IL" sz="7200" b="1" dirty="0">
                <a:latin typeface="David" panose="020E0502060401010101" pitchFamily="34" charset="-79"/>
                <a:cs typeface="David" panose="020E0502060401010101" pitchFamily="34" charset="-79"/>
              </a:rPr>
              <a:t>הגמרא מביאה פסק הלכה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/>
          </a:bodyPr>
          <a:lstStyle/>
          <a:p>
            <a:r>
              <a:rPr lang="he-IL" sz="11500" dirty="0">
                <a:solidFill>
                  <a:srgbClr val="7030A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אמר רבי יוחנן: </a:t>
            </a:r>
          </a:p>
          <a:p>
            <a:pPr marL="0" indent="0">
              <a:buNone/>
            </a:pPr>
            <a:r>
              <a:rPr lang="he-IL" sz="11500" dirty="0">
                <a:solidFill>
                  <a:srgbClr val="7030A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הלכה כאיסי בן יהודה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14132" y="3306951"/>
            <a:ext cx="1687033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r>
              <a:rPr lang="he-IL" sz="2800" b="1" dirty="0">
                <a:solidFill>
                  <a:srgbClr val="FF0000"/>
                </a:solidFill>
              </a:rPr>
              <a:t>דברי תנא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3256" y="1612170"/>
            <a:ext cx="1931583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r>
              <a:rPr lang="he-IL" sz="2800" b="1" dirty="0">
                <a:solidFill>
                  <a:srgbClr val="FF0000"/>
                </a:solidFill>
              </a:rPr>
              <a:t>דברי אמורא</a:t>
            </a:r>
          </a:p>
        </p:txBody>
      </p:sp>
    </p:spTree>
    <p:extLst>
      <p:ext uri="{BB962C8B-B14F-4D97-AF65-F5344CB8AC3E}">
        <p14:creationId xmlns:p14="http://schemas.microsoft.com/office/powerpoint/2010/main" val="453356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32000">
              <a:schemeClr val="accent1">
                <a:lumMod val="45000"/>
                <a:lumOff val="55000"/>
              </a:schemeClr>
            </a:gs>
            <a:gs pos="7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he-IL" sz="7200" b="1" dirty="0">
                <a:latin typeface="David" panose="020E0502060401010101" pitchFamily="34" charset="-79"/>
                <a:cs typeface="David" panose="020E0502060401010101" pitchFamily="34" charset="-79"/>
              </a:rPr>
              <a:t>תמיהה על פסיקת ר' יוחנן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he-IL" sz="6000" dirty="0">
                <a:solidFill>
                  <a:srgbClr val="7030A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ומי אמר רבי יוחנן הכי? </a:t>
            </a:r>
          </a:p>
          <a:p>
            <a:pPr algn="just"/>
            <a:r>
              <a:rPr lang="he-IL" sz="4400" dirty="0">
                <a:latin typeface="Guttman Vilna" panose="02010401010101010101" pitchFamily="2" charset="-79"/>
              </a:rPr>
              <a:t>והאם אמר רבי יוחנן כך, שהלכה כאיסי בן יהודה שמי שרץ </a:t>
            </a:r>
            <a:r>
              <a:rPr lang="he-IL" sz="4400" u="sng" dirty="0">
                <a:latin typeface="Guttman Vilna" panose="02010401010101010101" pitchFamily="2" charset="-79"/>
              </a:rPr>
              <a:t>חייב</a:t>
            </a:r>
            <a:r>
              <a:rPr lang="he-IL" sz="4400" dirty="0">
                <a:latin typeface="Guttman Vilna" panose="02010401010101010101" pitchFamily="2" charset="-79"/>
              </a:rPr>
              <a:t>?</a:t>
            </a:r>
          </a:p>
          <a:p>
            <a:pPr algn="just"/>
            <a:r>
              <a:rPr lang="he-IL" sz="6000" dirty="0">
                <a:solidFill>
                  <a:srgbClr val="7030A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והאמר </a:t>
            </a:r>
            <a:r>
              <a:rPr lang="he-IL" sz="6000" dirty="0">
                <a:solidFill>
                  <a:srgbClr val="FFC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ר' יוחנן: הלכה כסתם משנה</a:t>
            </a:r>
            <a:r>
              <a:rPr lang="he-IL" sz="6100" dirty="0">
                <a:solidFill>
                  <a:srgbClr val="FFC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,</a:t>
            </a:r>
            <a:r>
              <a:rPr lang="he-IL" sz="6000" dirty="0">
                <a:solidFill>
                  <a:srgbClr val="7030A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 </a:t>
            </a:r>
          </a:p>
          <a:p>
            <a:pPr algn="just"/>
            <a:r>
              <a:rPr lang="he-IL" sz="4400" dirty="0">
                <a:latin typeface="Guttman Vilna" panose="02010401010101010101" pitchFamily="2" charset="-79"/>
              </a:rPr>
              <a:t>והרי אמר ר' יוחנן שתמיד הלכה כסתם פסק המשנה</a:t>
            </a:r>
          </a:p>
          <a:p>
            <a:pPr algn="just"/>
            <a:r>
              <a:rPr lang="he-IL" sz="6000" dirty="0">
                <a:solidFill>
                  <a:srgbClr val="7030A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ותנן: אחד רץ ואחד מהלך, או שהיו שניהם רצין - </a:t>
            </a:r>
            <a:r>
              <a:rPr lang="he-IL" sz="6000" dirty="0" err="1">
                <a:solidFill>
                  <a:srgbClr val="7030A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פטורין</a:t>
            </a:r>
            <a:r>
              <a:rPr lang="he-IL" sz="6000" dirty="0">
                <a:solidFill>
                  <a:srgbClr val="7030A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! </a:t>
            </a:r>
          </a:p>
          <a:p>
            <a:pPr algn="just"/>
            <a:r>
              <a:rPr lang="he-IL" sz="4400" dirty="0">
                <a:latin typeface="Guttman Vilna" panose="02010401010101010101" pitchFamily="2" charset="-79"/>
              </a:rPr>
              <a:t>ושנינו במשנה בסתם: אם אחד רץ ברה"ר ואחד הלך, ונתקל הרץ במהלך, או ששניהם הלכו ונתקלו זה בזה- שניהם </a:t>
            </a:r>
            <a:r>
              <a:rPr lang="he-IL" sz="4400" u="sng" dirty="0">
                <a:latin typeface="Guttman Vilna" panose="02010401010101010101" pitchFamily="2" charset="-79"/>
              </a:rPr>
              <a:t>פטורים</a:t>
            </a:r>
          </a:p>
        </p:txBody>
      </p:sp>
    </p:spTree>
    <p:extLst>
      <p:ext uri="{BB962C8B-B14F-4D97-AF65-F5344CB8AC3E}">
        <p14:creationId xmlns:p14="http://schemas.microsoft.com/office/powerpoint/2010/main" val="26215751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32000">
              <a:schemeClr val="accent1">
                <a:lumMod val="45000"/>
                <a:lumOff val="55000"/>
              </a:schemeClr>
            </a:gs>
            <a:gs pos="7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he-IL" sz="7200" b="1" dirty="0">
                <a:latin typeface="David" panose="020E0502060401010101" pitchFamily="34" charset="-79"/>
                <a:cs typeface="David" panose="020E0502060401010101" pitchFamily="34" charset="-79"/>
              </a:rPr>
              <a:t>הצגת הסתירה</a:t>
            </a: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5486359"/>
              </p:ext>
            </p:extLst>
          </p:nvPr>
        </p:nvGraphicFramePr>
        <p:xfrm>
          <a:off x="0" y="1325563"/>
          <a:ext cx="12192000" cy="5532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13577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32000">
              <a:schemeClr val="accent1">
                <a:lumMod val="45000"/>
                <a:lumOff val="55000"/>
              </a:schemeClr>
            </a:gs>
            <a:gs pos="7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he-IL" sz="7200" b="1" dirty="0">
                <a:latin typeface="David" panose="020E0502060401010101" pitchFamily="34" charset="-79"/>
                <a:cs typeface="David" panose="020E0502060401010101" pitchFamily="34" charset="-79"/>
              </a:rPr>
              <a:t>יישוב דעת ר' יוחנן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/>
          </a:bodyPr>
          <a:lstStyle/>
          <a:p>
            <a:r>
              <a:rPr lang="he-IL" sz="72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מתני' - בע"ש בין השמשות. </a:t>
            </a:r>
          </a:p>
          <a:p>
            <a:r>
              <a:rPr lang="he-IL" sz="7200" dirty="0">
                <a:latin typeface="Guttman Vilna" panose="02010401010101010101" pitchFamily="2" charset="-79"/>
              </a:rPr>
              <a:t>המשנה מדברת בערב שבת בין השמשות, </a:t>
            </a:r>
          </a:p>
          <a:p>
            <a:r>
              <a:rPr lang="he-IL" sz="7200" dirty="0">
                <a:latin typeface="Guttman Vilna" panose="02010401010101010101" pitchFamily="2" charset="-79"/>
              </a:rPr>
              <a:t>שאז אף איסי בן יהודה מודה שהרץ שנתקל- פטור</a:t>
            </a:r>
          </a:p>
        </p:txBody>
      </p:sp>
    </p:spTree>
    <p:extLst>
      <p:ext uri="{BB962C8B-B14F-4D97-AF65-F5344CB8AC3E}">
        <p14:creationId xmlns:p14="http://schemas.microsoft.com/office/powerpoint/2010/main" val="4734198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32000">
              <a:schemeClr val="accent1">
                <a:lumMod val="45000"/>
                <a:lumOff val="55000"/>
              </a:schemeClr>
            </a:gs>
            <a:gs pos="7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he-IL" sz="7200" b="1" dirty="0">
                <a:latin typeface="David" panose="020E0502060401010101" pitchFamily="34" charset="-79"/>
                <a:cs typeface="David" panose="020E0502060401010101" pitchFamily="34" charset="-79"/>
              </a:rPr>
              <a:t>שאלת הגמרא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/>
          </a:bodyPr>
          <a:lstStyle/>
          <a:p>
            <a:r>
              <a:rPr lang="he-IL" sz="115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ממאי</a:t>
            </a:r>
            <a:r>
              <a:rPr lang="he-IL" sz="60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? </a:t>
            </a:r>
          </a:p>
          <a:p>
            <a:r>
              <a:rPr lang="he-IL" sz="7200" dirty="0">
                <a:latin typeface="Guttman Vilna" panose="02010401010101010101" pitchFamily="2" charset="-79"/>
              </a:rPr>
              <a:t>מניין לך שהמשנה מדברת דווקא בערב שבת בין השמשות?</a:t>
            </a:r>
          </a:p>
        </p:txBody>
      </p:sp>
    </p:spTree>
    <p:extLst>
      <p:ext uri="{BB962C8B-B14F-4D97-AF65-F5344CB8AC3E}">
        <p14:creationId xmlns:p14="http://schemas.microsoft.com/office/powerpoint/2010/main" val="9443971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32000">
              <a:schemeClr val="accent1">
                <a:lumMod val="45000"/>
                <a:lumOff val="55000"/>
              </a:schemeClr>
            </a:gs>
            <a:gs pos="7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he-IL" sz="7200" b="1" dirty="0">
                <a:latin typeface="David" panose="020E0502060401010101" pitchFamily="34" charset="-79"/>
                <a:cs typeface="David" panose="020E0502060401010101" pitchFamily="34" charset="-79"/>
              </a:rPr>
              <a:t>תשובת הגמרא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 fontScale="92500" lnSpcReduction="20000"/>
          </a:bodyPr>
          <a:lstStyle/>
          <a:p>
            <a:r>
              <a:rPr lang="he-IL" sz="6000" dirty="0" err="1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מדקתני</a:t>
            </a:r>
            <a:r>
              <a:rPr lang="he-IL" sz="60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: "או שהיו שניהם רצין – </a:t>
            </a:r>
            <a:r>
              <a:rPr lang="he-IL" sz="6000" dirty="0" err="1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פטורין</a:t>
            </a:r>
            <a:r>
              <a:rPr lang="he-IL" sz="60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",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e-IL" sz="4000" dirty="0" err="1">
                <a:latin typeface="Guttman Vilna" panose="02010401010101010101" pitchFamily="2" charset="-79"/>
              </a:rPr>
              <a:t>מדקתני</a:t>
            </a:r>
            <a:r>
              <a:rPr lang="he-IL" sz="4000" dirty="0">
                <a:latin typeface="Guttman Vilna" panose="02010401010101010101" pitchFamily="2" charset="-79"/>
              </a:rPr>
              <a:t>= </a:t>
            </a:r>
            <a:r>
              <a:rPr lang="he-IL" sz="4000" dirty="0" err="1">
                <a:latin typeface="Guttman Vilna" panose="02010401010101010101" pitchFamily="2" charset="-79"/>
              </a:rPr>
              <a:t>מדקא</a:t>
            </a:r>
            <a:r>
              <a:rPr lang="he-IL" sz="4000" dirty="0">
                <a:latin typeface="Guttman Vilna" panose="02010401010101010101" pitchFamily="2" charset="-79"/>
              </a:rPr>
              <a:t> תני- מכך שהמשנה שונה </a:t>
            </a:r>
          </a:p>
          <a:p>
            <a:r>
              <a:rPr lang="he-IL" sz="60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הא תו </a:t>
            </a:r>
            <a:r>
              <a:rPr lang="he-IL" sz="6000" dirty="0" err="1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ל"ל</a:t>
            </a:r>
            <a:r>
              <a:rPr lang="he-IL" sz="60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 </a:t>
            </a:r>
            <a:r>
              <a:rPr lang="he-IL" sz="44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(למה לי)</a:t>
            </a:r>
            <a:r>
              <a:rPr lang="he-IL" sz="60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?</a:t>
            </a:r>
          </a:p>
          <a:p>
            <a:pPr marL="0" indent="0">
              <a:buNone/>
            </a:pPr>
            <a:r>
              <a:rPr lang="he-IL" sz="4000" dirty="0">
                <a:latin typeface="Guttman Vilna" panose="02010401010101010101" pitchFamily="2" charset="-79"/>
              </a:rPr>
              <a:t>מדוע משפט זה במשנה של שני הרצים שנתקלו זה בזה נצרך? </a:t>
            </a:r>
          </a:p>
          <a:p>
            <a:r>
              <a:rPr lang="he-IL" sz="60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השתא "אחד רץ ואחד מהלך – פטור", </a:t>
            </a:r>
          </a:p>
          <a:p>
            <a:pPr marL="0" indent="0">
              <a:buNone/>
            </a:pPr>
            <a:r>
              <a:rPr lang="he-IL" sz="60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"שניהם רצין" </a:t>
            </a:r>
            <a:r>
              <a:rPr lang="he-IL" sz="6000" dirty="0" err="1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מבעיא</a:t>
            </a:r>
            <a:r>
              <a:rPr lang="he-IL" sz="60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 </a:t>
            </a:r>
            <a:r>
              <a:rPr lang="he-IL" sz="4000" dirty="0">
                <a:latin typeface="Guttman Vilna" panose="02010401010101010101" pitchFamily="2" charset="-79"/>
              </a:rPr>
              <a:t>(נצרך הדבר)</a:t>
            </a:r>
            <a:r>
              <a:rPr lang="he-IL" sz="61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?</a:t>
            </a:r>
          </a:p>
          <a:p>
            <a:pPr marL="0" indent="0">
              <a:buNone/>
            </a:pPr>
            <a:r>
              <a:rPr lang="he-IL" sz="4000" dirty="0">
                <a:latin typeface="Guttman Vilna" panose="02010401010101010101" pitchFamily="2" charset="-79"/>
              </a:rPr>
              <a:t>אם במקרה שרק אחד רץ ושינה מהדרך הרגילה, אמרנו שהוא פטור על נזקי השני, אז כששניהם שינו, קל וחומר הוא שהם פטורים על הנזקים אחד של השני?! </a:t>
            </a:r>
          </a:p>
          <a:p>
            <a:endParaRPr lang="he-IL" sz="60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595802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32000">
              <a:schemeClr val="accent1">
                <a:lumMod val="45000"/>
                <a:lumOff val="55000"/>
              </a:schemeClr>
            </a:gs>
            <a:gs pos="7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he-IL" sz="7200" b="1" dirty="0">
                <a:latin typeface="David" panose="020E0502060401010101" pitchFamily="34" charset="-79"/>
                <a:cs typeface="David" panose="020E0502060401010101" pitchFamily="34" charset="-79"/>
              </a:rPr>
              <a:t>המשך תשובת הגמרא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 fontScale="85000" lnSpcReduction="20000"/>
          </a:bodyPr>
          <a:lstStyle/>
          <a:p>
            <a:r>
              <a:rPr lang="he-IL" sz="60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אלא הכי </a:t>
            </a:r>
            <a:r>
              <a:rPr lang="he-IL" sz="6000" dirty="0" err="1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קאמר</a:t>
            </a:r>
            <a:r>
              <a:rPr lang="he-IL" sz="60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: </a:t>
            </a:r>
          </a:p>
          <a:p>
            <a:r>
              <a:rPr lang="he-IL" sz="4000" dirty="0">
                <a:latin typeface="Guttman Vilna" panose="02010401010101010101" pitchFamily="2" charset="-79"/>
              </a:rPr>
              <a:t>כך היא כוונת המשנה</a:t>
            </a:r>
          </a:p>
          <a:p>
            <a:r>
              <a:rPr lang="he-IL" sz="60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"אחד רץ ואחד מהלך – פטור"; </a:t>
            </a:r>
          </a:p>
          <a:p>
            <a:r>
              <a:rPr lang="he-IL" sz="60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בד"א </a:t>
            </a:r>
            <a:r>
              <a:rPr lang="he-IL" sz="3200" dirty="0">
                <a:latin typeface="Guttman Vilna" panose="02010401010101010101" pitchFamily="2" charset="-79"/>
              </a:rPr>
              <a:t>(במה דברים אמורים)</a:t>
            </a:r>
            <a:r>
              <a:rPr lang="he-IL" sz="60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 - בע"ש בין השמשות, </a:t>
            </a:r>
          </a:p>
          <a:p>
            <a:pPr marL="0" indent="0">
              <a:buNone/>
            </a:pPr>
            <a:endParaRPr lang="he-IL" sz="6000" dirty="0">
              <a:solidFill>
                <a:srgbClr val="FF0000"/>
              </a:solidFill>
              <a:latin typeface="Guttman Vilna" panose="02010401010101010101" pitchFamily="2" charset="-79"/>
              <a:cs typeface="Guttman Vilna" panose="02010401010101010101" pitchFamily="2" charset="-79"/>
            </a:endParaRPr>
          </a:p>
          <a:p>
            <a:r>
              <a:rPr lang="he-IL" sz="60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אבל בחול: </a:t>
            </a:r>
          </a:p>
          <a:p>
            <a:pPr marL="0" indent="0">
              <a:buNone/>
            </a:pPr>
            <a:r>
              <a:rPr lang="he-IL" sz="60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אחד רץ ואחד מהלך - חייב; </a:t>
            </a:r>
          </a:p>
          <a:p>
            <a:pPr marL="0" indent="0">
              <a:buNone/>
            </a:pPr>
            <a:r>
              <a:rPr lang="he-IL" sz="60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שניהם רצין, אפי' בחול – </a:t>
            </a:r>
            <a:r>
              <a:rPr lang="he-IL" sz="6000" dirty="0" err="1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פטורין</a:t>
            </a:r>
            <a:r>
              <a:rPr lang="he-IL" sz="60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 </a:t>
            </a:r>
            <a:r>
              <a:rPr lang="he-IL" sz="3200" dirty="0">
                <a:latin typeface="Guttman Vilna" panose="02010401010101010101" pitchFamily="2" charset="-79"/>
              </a:rPr>
              <a:t>(כי שניהם שינו מהדרך הרגילה). </a:t>
            </a:r>
          </a:p>
          <a:p>
            <a:endParaRPr lang="he-IL" sz="6000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55290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32000">
              <a:schemeClr val="accent1">
                <a:lumMod val="45000"/>
                <a:lumOff val="55000"/>
              </a:schemeClr>
            </a:gs>
            <a:gs pos="7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3806474"/>
              </p:ext>
            </p:extLst>
          </p:nvPr>
        </p:nvGraphicFramePr>
        <p:xfrm>
          <a:off x="0" y="-1"/>
          <a:ext cx="12192000" cy="68580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648866142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34188837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193770305"/>
                    </a:ext>
                  </a:extLst>
                </a:gridCol>
              </a:tblGrid>
              <a:tr h="2286000">
                <a:tc>
                  <a:txBody>
                    <a:bodyPr/>
                    <a:lstStyle/>
                    <a:p>
                      <a:pPr algn="ctr" rtl="1"/>
                      <a:endParaRPr lang="he-IL" sz="6000" b="1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6000" b="1" dirty="0"/>
                        <a:t>אחד רץ ואחד מהלך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6000" b="1" dirty="0"/>
                        <a:t>שניהם רצו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4944856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pPr algn="ctr" rtl="1"/>
                      <a:r>
                        <a:rPr lang="he-IL" sz="6000" b="1" dirty="0"/>
                        <a:t>בערב שבת בין</a:t>
                      </a:r>
                      <a:r>
                        <a:rPr lang="he-IL" sz="6000" b="1" baseline="0" dirty="0"/>
                        <a:t> השמשות </a:t>
                      </a:r>
                      <a:endParaRPr lang="he-IL" sz="6000" b="1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6000" b="1" dirty="0"/>
                        <a:t>פטור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6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1180323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pPr algn="ctr" rtl="1"/>
                      <a:r>
                        <a:rPr lang="he-IL" sz="6000" b="1" dirty="0"/>
                        <a:t>ביום חול</a:t>
                      </a:r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6000" b="1" dirty="0"/>
                        <a:t>חייב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6000" b="1" dirty="0"/>
                        <a:t>פטורים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830318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80673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32000">
              <a:schemeClr val="accent1">
                <a:lumMod val="45000"/>
                <a:lumOff val="55000"/>
              </a:schemeClr>
            </a:gs>
            <a:gs pos="7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he-IL" sz="72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שיטה מקובצת בשם הרב יהונתן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/>
          </a:bodyPr>
          <a:lstStyle/>
          <a:p>
            <a:r>
              <a:rPr lang="he-IL" sz="4400" dirty="0">
                <a:latin typeface="David" panose="020E0502060401010101" pitchFamily="34" charset="-79"/>
                <a:cs typeface="David" panose="020E0502060401010101" pitchFamily="34" charset="-79"/>
              </a:rPr>
              <a:t>והכי פירושו אף על גב דמי שהוא רץ ברשות הרבים נראה משונה </a:t>
            </a:r>
            <a:r>
              <a:rPr lang="he-IL" sz="4400" dirty="0" err="1">
                <a:latin typeface="David" panose="020E0502060401010101" pitchFamily="34" charset="-79"/>
                <a:cs typeface="David" panose="020E0502060401010101" pitchFamily="34" charset="-79"/>
              </a:rPr>
              <a:t>דאין</a:t>
            </a:r>
            <a:r>
              <a:rPr lang="he-IL" sz="4400" dirty="0">
                <a:latin typeface="David" panose="020E0502060401010101" pitchFamily="34" charset="-79"/>
                <a:cs typeface="David" panose="020E0502060401010101" pitchFamily="34" charset="-79"/>
              </a:rPr>
              <a:t> דרך לרוץ ואם פגע והזיק רץ במהלך, </a:t>
            </a:r>
          </a:p>
          <a:p>
            <a:r>
              <a:rPr lang="he-IL" sz="4400" dirty="0" err="1">
                <a:latin typeface="David" panose="020E0502060401010101" pitchFamily="34" charset="-79"/>
                <a:cs typeface="David" panose="020E0502060401010101" pitchFamily="34" charset="-79"/>
              </a:rPr>
              <a:t>דינא</a:t>
            </a:r>
            <a:r>
              <a:rPr lang="he-IL" sz="4400" dirty="0">
                <a:latin typeface="David" panose="020E0502060401010101" pitchFamily="34" charset="-79"/>
                <a:cs typeface="David" panose="020E0502060401010101" pitchFamily="34" charset="-79"/>
              </a:rPr>
              <a:t> הוא שיהיה חייב לשלם </a:t>
            </a:r>
            <a:r>
              <a:rPr lang="he-IL" sz="4400" dirty="0" err="1">
                <a:latin typeface="David" panose="020E0502060401010101" pitchFamily="34" charset="-79"/>
                <a:cs typeface="David" panose="020E0502060401010101" pitchFamily="34" charset="-79"/>
              </a:rPr>
              <a:t>כוליה</a:t>
            </a:r>
            <a:r>
              <a:rPr lang="he-IL" sz="4400" dirty="0">
                <a:latin typeface="David" panose="020E0502060401010101" pitchFamily="34" charset="-79"/>
                <a:cs typeface="David" panose="020E0502060401010101" pitchFamily="34" charset="-79"/>
              </a:rPr>
              <a:t> נזק, </a:t>
            </a:r>
            <a:r>
              <a:rPr lang="he-IL" sz="4400" dirty="0" err="1">
                <a:latin typeface="David" panose="020E0502060401010101" pitchFamily="34" charset="-79"/>
                <a:cs typeface="David" panose="020E0502060401010101" pitchFamily="34" charset="-79"/>
              </a:rPr>
              <a:t>דאדם</a:t>
            </a:r>
            <a:r>
              <a:rPr lang="he-IL" sz="4400" dirty="0">
                <a:latin typeface="David" panose="020E0502060401010101" pitchFamily="34" charset="-79"/>
                <a:cs typeface="David" panose="020E0502060401010101" pitchFamily="34" charset="-79"/>
              </a:rPr>
              <a:t> מועד לעולם </a:t>
            </a:r>
          </a:p>
          <a:p>
            <a:r>
              <a:rPr lang="he-IL" sz="4400" dirty="0">
                <a:latin typeface="David" panose="020E0502060401010101" pitchFamily="34" charset="-79"/>
                <a:cs typeface="David" panose="020E0502060401010101" pitchFamily="34" charset="-79"/>
              </a:rPr>
              <a:t>אבל </a:t>
            </a:r>
            <a:r>
              <a:rPr lang="he-IL" sz="4400" b="1" dirty="0">
                <a:latin typeface="David" panose="020E0502060401010101" pitchFamily="34" charset="-79"/>
                <a:cs typeface="David" panose="020E0502060401010101" pitchFamily="34" charset="-79"/>
              </a:rPr>
              <a:t>כיון שהוא ערב שבת </a:t>
            </a:r>
            <a:r>
              <a:rPr lang="he-IL" sz="4400" b="1" dirty="0" err="1">
                <a:latin typeface="David" panose="020E0502060401010101" pitchFamily="34" charset="-79"/>
                <a:cs typeface="David" panose="020E0502060401010101" pitchFamily="34" charset="-79"/>
              </a:rPr>
              <a:t>דאדם</a:t>
            </a:r>
            <a:r>
              <a:rPr lang="he-IL" sz="4400" b="1" dirty="0">
                <a:latin typeface="David" panose="020E0502060401010101" pitchFamily="34" charset="-79"/>
                <a:cs typeface="David" panose="020E0502060401010101" pitchFamily="34" charset="-79"/>
              </a:rPr>
              <a:t> טרוד לקנות צרכי שבת או לקנות שמן לנר של שבת דרך הוא למי שהוא בן ברית לרוץ </a:t>
            </a:r>
          </a:p>
          <a:p>
            <a:r>
              <a:rPr lang="he-IL" sz="4400" dirty="0">
                <a:latin typeface="David" panose="020E0502060401010101" pitchFamily="34" charset="-79"/>
                <a:cs typeface="David" panose="020E0502060401010101" pitchFamily="34" charset="-79"/>
              </a:rPr>
              <a:t>על כן אם הזיקו זה את זה נפטר שהרי יש לו רשות לרוץ בדרך </a:t>
            </a:r>
          </a:p>
          <a:p>
            <a:r>
              <a:rPr lang="he-IL" sz="4400" b="1" dirty="0">
                <a:latin typeface="David" panose="020E0502060401010101" pitchFamily="34" charset="-79"/>
                <a:cs typeface="David" panose="020E0502060401010101" pitchFamily="34" charset="-79"/>
              </a:rPr>
              <a:t>ועל הניזק היה להרחיק את עצמו </a:t>
            </a:r>
          </a:p>
        </p:txBody>
      </p:sp>
    </p:spTree>
    <p:extLst>
      <p:ext uri="{BB962C8B-B14F-4D97-AF65-F5344CB8AC3E}">
        <p14:creationId xmlns:p14="http://schemas.microsoft.com/office/powerpoint/2010/main" val="98477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32000">
              <a:schemeClr val="accent1">
                <a:lumMod val="45000"/>
                <a:lumOff val="55000"/>
              </a:schemeClr>
            </a:gs>
            <a:gs pos="7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endParaRPr lang="he-IL" sz="72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44172" y="0"/>
            <a:ext cx="6923111" cy="686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4352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32000">
              <a:schemeClr val="accent1">
                <a:lumMod val="45000"/>
                <a:lumOff val="55000"/>
              </a:schemeClr>
            </a:gs>
            <a:gs pos="7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he-IL" sz="72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שיטה מקובצת בשם הרב יהונתן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031358"/>
            <a:ext cx="12192000" cy="5826641"/>
          </a:xfrm>
        </p:spPr>
        <p:txBody>
          <a:bodyPr>
            <a:noAutofit/>
          </a:bodyPr>
          <a:lstStyle/>
          <a:p>
            <a:r>
              <a:rPr lang="he-IL" sz="4800" dirty="0">
                <a:latin typeface="David" panose="020E0502060401010101" pitchFamily="34" charset="-79"/>
                <a:cs typeface="David" panose="020E0502060401010101" pitchFamily="34" charset="-79"/>
              </a:rPr>
              <a:t>אבל בחול </a:t>
            </a:r>
            <a:r>
              <a:rPr lang="he-IL" sz="4800" dirty="0" err="1">
                <a:latin typeface="David" panose="020E0502060401010101" pitchFamily="34" charset="-79"/>
                <a:cs typeface="David" panose="020E0502060401010101" pitchFamily="34" charset="-79"/>
              </a:rPr>
              <a:t>דוקא</a:t>
            </a:r>
            <a:r>
              <a:rPr lang="he-IL" sz="4800" dirty="0">
                <a:latin typeface="David" panose="020E0502060401010101" pitchFamily="34" charset="-79"/>
                <a:cs typeface="David" panose="020E0502060401010101" pitchFamily="34" charset="-79"/>
              </a:rPr>
              <a:t> כששניהם רצים, דשניהם משונים </a:t>
            </a:r>
            <a:r>
              <a:rPr lang="he-IL" sz="4800" dirty="0" err="1">
                <a:latin typeface="David" panose="020E0502060401010101" pitchFamily="34" charset="-79"/>
                <a:cs typeface="David" panose="020E0502060401010101" pitchFamily="34" charset="-79"/>
              </a:rPr>
              <a:t>דמיפטר</a:t>
            </a:r>
            <a:r>
              <a:rPr lang="he-IL" sz="4800" dirty="0">
                <a:latin typeface="David" panose="020E0502060401010101" pitchFamily="34" charset="-79"/>
                <a:cs typeface="David" panose="020E0502060401010101" pitchFamily="34" charset="-79"/>
              </a:rPr>
              <a:t> המזיק, שהרי לא שינה המזיק יותר מן הניזק, ועל הניזק היה לו להרחיק את עצמו שלא </a:t>
            </a:r>
            <a:r>
              <a:rPr lang="he-IL" sz="4800" dirty="0" err="1">
                <a:latin typeface="David" panose="020E0502060401010101" pitchFamily="34" charset="-79"/>
                <a:cs typeface="David" panose="020E0502060401010101" pitchFamily="34" charset="-79"/>
              </a:rPr>
              <a:t>יזיקוהו</a:t>
            </a:r>
            <a:endParaRPr lang="he-IL" sz="4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4800" dirty="0">
                <a:latin typeface="David" panose="020E0502060401010101" pitchFamily="34" charset="-79"/>
                <a:cs typeface="David" panose="020E0502060401010101" pitchFamily="34" charset="-79"/>
              </a:rPr>
              <a:t>אבל אחד רץ ואחד מהלך אם הזיק רץ משלם נזק שלם. </a:t>
            </a:r>
          </a:p>
          <a:p>
            <a:r>
              <a:rPr lang="he-IL" sz="4400" dirty="0">
                <a:latin typeface="David" panose="020E0502060401010101" pitchFamily="34" charset="-79"/>
                <a:cs typeface="David" panose="020E0502060401010101" pitchFamily="34" charset="-79"/>
              </a:rPr>
              <a:t>ומשמע שאם אמר לו רץ למהלך נטה לך על ימינך או על שמאלך ולא שמע אליו </a:t>
            </a:r>
            <a:r>
              <a:rPr lang="he-IL" sz="4400" dirty="0" err="1">
                <a:latin typeface="David" panose="020E0502060401010101" pitchFamily="34" charset="-79"/>
                <a:cs typeface="David" panose="020E0502060401010101" pitchFamily="34" charset="-79"/>
              </a:rPr>
              <a:t>דמפטר</a:t>
            </a:r>
            <a:r>
              <a:rPr lang="he-IL" sz="4400" dirty="0">
                <a:latin typeface="David" panose="020E0502060401010101" pitchFamily="34" charset="-79"/>
                <a:cs typeface="David" panose="020E0502060401010101" pitchFamily="34" charset="-79"/>
              </a:rPr>
              <a:t> כמו ששנינו במשנה ראשונה לזו ואם אמר לו לבעל חבית עמוד ולא עמד פטור </a:t>
            </a:r>
          </a:p>
        </p:txBody>
      </p:sp>
    </p:spTree>
    <p:extLst>
      <p:ext uri="{BB962C8B-B14F-4D97-AF65-F5344CB8AC3E}">
        <p14:creationId xmlns:p14="http://schemas.microsoft.com/office/powerpoint/2010/main" val="8035293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32000">
              <a:schemeClr val="accent1">
                <a:lumMod val="45000"/>
                <a:lumOff val="55000"/>
              </a:schemeClr>
            </a:gs>
            <a:gs pos="7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Autofit/>
          </a:bodyPr>
          <a:lstStyle/>
          <a:p>
            <a:pPr algn="ctr"/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שולחן ערוך חושן משפט הלכות נזיקין סימן </a:t>
            </a:r>
            <a:r>
              <a:rPr lang="he-IL" b="1" dirty="0" err="1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שעח</a:t>
            </a:r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סעיף ח 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 fontScale="92500" lnSpcReduction="10000"/>
          </a:bodyPr>
          <a:lstStyle/>
          <a:p>
            <a:r>
              <a:rPr lang="he-IL" sz="6000" dirty="0">
                <a:latin typeface="Guttman Vilna" panose="02010401010101010101" pitchFamily="2" charset="-79"/>
                <a:cs typeface="Guttman Vilna" panose="02010401010101010101" pitchFamily="2" charset="-79"/>
              </a:rPr>
              <a:t>היה אחד רץ ואחד מהלך, </a:t>
            </a:r>
            <a:r>
              <a:rPr lang="he-IL" sz="6000" dirty="0" err="1">
                <a:latin typeface="Guttman Vilna" panose="02010401010101010101" pitchFamily="2" charset="-79"/>
                <a:cs typeface="Guttman Vilna" panose="02010401010101010101" pitchFamily="2" charset="-79"/>
              </a:rPr>
              <a:t>והוזק</a:t>
            </a:r>
            <a:r>
              <a:rPr lang="he-IL" sz="6000" dirty="0">
                <a:latin typeface="Guttman Vilna" panose="02010401010101010101" pitchFamily="2" charset="-79"/>
                <a:cs typeface="Guttman Vilna" panose="02010401010101010101" pitchFamily="2" charset="-79"/>
              </a:rPr>
              <a:t> המהלך ברץ, חייב, מפני שרץ שלא ברשות. </a:t>
            </a:r>
          </a:p>
          <a:p>
            <a:r>
              <a:rPr lang="he-IL" sz="6000" dirty="0">
                <a:latin typeface="Guttman Vilna" panose="02010401010101010101" pitchFamily="2" charset="-79"/>
                <a:cs typeface="Guttman Vilna" panose="02010401010101010101" pitchFamily="2" charset="-79"/>
              </a:rPr>
              <a:t>בד"א, בחול. </a:t>
            </a:r>
          </a:p>
          <a:p>
            <a:r>
              <a:rPr lang="he-IL" sz="6000" dirty="0">
                <a:latin typeface="Guttman Vilna" panose="02010401010101010101" pitchFamily="2" charset="-79"/>
                <a:cs typeface="Guttman Vilna" panose="02010401010101010101" pitchFamily="2" charset="-79"/>
              </a:rPr>
              <a:t>אבל בע"ש בין השמשות, פטור, מפני שרץ ברשות. </a:t>
            </a:r>
          </a:p>
          <a:p>
            <a:pPr marL="0" indent="0">
              <a:buNone/>
            </a:pPr>
            <a:r>
              <a:rPr lang="he-IL" sz="4300" b="1" dirty="0" err="1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הרמ"א</a:t>
            </a:r>
            <a:r>
              <a:rPr lang="he-IL" sz="4300" b="1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: </a:t>
            </a:r>
            <a:r>
              <a:rPr lang="he-IL" sz="4300" dirty="0">
                <a:latin typeface="Guttman Vilna" panose="02010401010101010101" pitchFamily="2" charset="-79"/>
                <a:cs typeface="Guttman Vilna" panose="02010401010101010101" pitchFamily="2" charset="-79"/>
              </a:rPr>
              <a:t>(</a:t>
            </a:r>
            <a:r>
              <a:rPr lang="he-IL" sz="4300" dirty="0" err="1">
                <a:latin typeface="Guttman Vilna" panose="02010401010101010101" pitchFamily="2" charset="-79"/>
                <a:cs typeface="Guttman Vilna" panose="02010401010101010101" pitchFamily="2" charset="-79"/>
              </a:rPr>
              <a:t>ודוקא</a:t>
            </a:r>
            <a:r>
              <a:rPr lang="he-IL" sz="4300" dirty="0">
                <a:latin typeface="Guttman Vilna" panose="02010401010101010101" pitchFamily="2" charset="-79"/>
                <a:cs typeface="Guttman Vilna" panose="02010401010101010101" pitchFamily="2" charset="-79"/>
              </a:rPr>
              <a:t> בסתם, </a:t>
            </a:r>
            <a:r>
              <a:rPr lang="he-IL" sz="4300" dirty="0" err="1">
                <a:latin typeface="Guttman Vilna" panose="02010401010101010101" pitchFamily="2" charset="-79"/>
                <a:cs typeface="Guttman Vilna" panose="02010401010101010101" pitchFamily="2" charset="-79"/>
              </a:rPr>
              <a:t>דתלינן</a:t>
            </a:r>
            <a:r>
              <a:rPr lang="he-IL" sz="4300" dirty="0">
                <a:latin typeface="Guttman Vilna" panose="02010401010101010101" pitchFamily="2" charset="-79"/>
                <a:cs typeface="Guttman Vilna" panose="02010401010101010101" pitchFamily="2" charset="-79"/>
              </a:rPr>
              <a:t> </a:t>
            </a:r>
            <a:r>
              <a:rPr lang="he-IL" sz="4300" dirty="0" err="1">
                <a:latin typeface="Guttman Vilna" panose="02010401010101010101" pitchFamily="2" charset="-79"/>
                <a:cs typeface="Guttman Vilna" panose="02010401010101010101" pitchFamily="2" charset="-79"/>
              </a:rPr>
              <a:t>דרץ</a:t>
            </a:r>
            <a:r>
              <a:rPr lang="he-IL" sz="4300" dirty="0">
                <a:latin typeface="Guttman Vilna" panose="02010401010101010101" pitchFamily="2" charset="-79"/>
                <a:cs typeface="Guttman Vilna" panose="02010401010101010101" pitchFamily="2" charset="-79"/>
              </a:rPr>
              <a:t> לצורך שבת. </a:t>
            </a:r>
          </a:p>
          <a:p>
            <a:pPr marL="0" indent="0">
              <a:buNone/>
            </a:pPr>
            <a:r>
              <a:rPr lang="he-IL" sz="4300" dirty="0">
                <a:latin typeface="Guttman Vilna" panose="02010401010101010101" pitchFamily="2" charset="-79"/>
                <a:cs typeface="Guttman Vilna" panose="02010401010101010101" pitchFamily="2" charset="-79"/>
              </a:rPr>
              <a:t>אבל אם ידוע שאינו רץ אלא לשאר חפציו, ולא </a:t>
            </a:r>
            <a:r>
              <a:rPr lang="he-IL" sz="4300" dirty="0" err="1">
                <a:latin typeface="Guttman Vilna" panose="02010401010101010101" pitchFamily="2" charset="-79"/>
                <a:cs typeface="Guttman Vilna" panose="02010401010101010101" pitchFamily="2" charset="-79"/>
              </a:rPr>
              <a:t>שייכא</a:t>
            </a:r>
            <a:r>
              <a:rPr lang="he-IL" sz="4300" dirty="0">
                <a:latin typeface="Guttman Vilna" panose="02010401010101010101" pitchFamily="2" charset="-79"/>
                <a:cs typeface="Guttman Vilna" panose="02010401010101010101" pitchFamily="2" charset="-79"/>
              </a:rPr>
              <a:t> ביה צורך שבת, חייב כמו בחול) (</a:t>
            </a:r>
            <a:r>
              <a:rPr lang="he-IL" sz="4300" dirty="0" err="1">
                <a:latin typeface="Guttman Vilna" panose="02010401010101010101" pitchFamily="2" charset="-79"/>
                <a:cs typeface="Guttman Vilna" panose="02010401010101010101" pitchFamily="2" charset="-79"/>
              </a:rPr>
              <a:t>ר"ן</a:t>
            </a:r>
            <a:r>
              <a:rPr lang="he-IL" sz="4300" dirty="0">
                <a:latin typeface="Guttman Vilna" panose="02010401010101010101" pitchFamily="2" charset="-79"/>
                <a:cs typeface="Guttman Vilna" panose="02010401010101010101" pitchFamily="2" charset="-79"/>
              </a:rPr>
              <a:t> פרק המניח).</a:t>
            </a:r>
          </a:p>
        </p:txBody>
      </p:sp>
    </p:spTree>
    <p:extLst>
      <p:ext uri="{BB962C8B-B14F-4D97-AF65-F5344CB8AC3E}">
        <p14:creationId xmlns:p14="http://schemas.microsoft.com/office/powerpoint/2010/main" val="5020438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32000">
              <a:schemeClr val="accent1">
                <a:lumMod val="45000"/>
                <a:lumOff val="55000"/>
              </a:schemeClr>
            </a:gs>
            <a:gs pos="7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he-IL" sz="7200" b="1" dirty="0">
                <a:latin typeface="David" panose="020E0502060401010101" pitchFamily="34" charset="-79"/>
                <a:cs typeface="David" panose="020E0502060401010101" pitchFamily="34" charset="-79"/>
              </a:rPr>
              <a:t>בירור מרחיב של הגמרא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 fontScale="92500"/>
          </a:bodyPr>
          <a:lstStyle/>
          <a:p>
            <a:r>
              <a:rPr lang="he-IL" sz="88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אמר מר </a:t>
            </a:r>
            <a:r>
              <a:rPr lang="he-IL" sz="6600" dirty="0">
                <a:latin typeface="Guttman Vilna" panose="02010401010101010101" pitchFamily="2" charset="-79"/>
              </a:rPr>
              <a:t>(הברייתא לעיל)</a:t>
            </a:r>
            <a:r>
              <a:rPr lang="he-IL" sz="88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: </a:t>
            </a:r>
          </a:p>
          <a:p>
            <a:r>
              <a:rPr lang="he-IL" sz="88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ומודה איסי </a:t>
            </a:r>
            <a:r>
              <a:rPr lang="he-IL" sz="6600" dirty="0">
                <a:latin typeface="Guttman Vilna" panose="02010401010101010101" pitchFamily="2" charset="-79"/>
              </a:rPr>
              <a:t>(במי שרץ)</a:t>
            </a:r>
            <a:r>
              <a:rPr lang="he-IL" sz="88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 בע"ש בין השמשות - שהוא פטור, </a:t>
            </a:r>
          </a:p>
          <a:p>
            <a:r>
              <a:rPr lang="he-IL" sz="88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מפני שרץ ברשות </a:t>
            </a:r>
          </a:p>
        </p:txBody>
      </p:sp>
    </p:spTree>
    <p:extLst>
      <p:ext uri="{BB962C8B-B14F-4D97-AF65-F5344CB8AC3E}">
        <p14:creationId xmlns:p14="http://schemas.microsoft.com/office/powerpoint/2010/main" val="13829026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32000">
              <a:schemeClr val="accent1">
                <a:lumMod val="45000"/>
                <a:lumOff val="55000"/>
              </a:schemeClr>
            </a:gs>
            <a:gs pos="7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he-IL" sz="7200" b="1" dirty="0">
                <a:latin typeface="David" panose="020E0502060401010101" pitchFamily="34" charset="-79"/>
                <a:cs typeface="David" panose="020E0502060401010101" pitchFamily="34" charset="-79"/>
              </a:rPr>
              <a:t>שואלת הגמרא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/>
          </a:bodyPr>
          <a:lstStyle/>
          <a:p>
            <a:r>
              <a:rPr lang="he-IL" sz="72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בע"ש מאי ברשות איכא? </a:t>
            </a:r>
          </a:p>
          <a:p>
            <a:r>
              <a:rPr lang="he-IL" sz="7200" dirty="0">
                <a:latin typeface="David" panose="020E0502060401010101" pitchFamily="34" charset="-79"/>
                <a:cs typeface="David" panose="020E0502060401010101" pitchFamily="34" charset="-79"/>
              </a:rPr>
              <a:t>בערב שבת מה "ברשות" יש?</a:t>
            </a:r>
          </a:p>
          <a:p>
            <a:r>
              <a:rPr lang="he-IL" sz="7200" dirty="0">
                <a:latin typeface="David" panose="020E0502060401010101" pitchFamily="34" charset="-79"/>
                <a:cs typeface="David" panose="020E0502060401010101" pitchFamily="34" charset="-79"/>
              </a:rPr>
              <a:t>כלומר, מדוע יש רשות מיוחדת לרוץ בערב שבת בין השמשות?</a:t>
            </a:r>
          </a:p>
        </p:txBody>
      </p:sp>
    </p:spTree>
    <p:extLst>
      <p:ext uri="{BB962C8B-B14F-4D97-AF65-F5344CB8AC3E}">
        <p14:creationId xmlns:p14="http://schemas.microsoft.com/office/powerpoint/2010/main" val="7463811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32000">
              <a:schemeClr val="accent1">
                <a:lumMod val="45000"/>
                <a:lumOff val="55000"/>
              </a:schemeClr>
            </a:gs>
            <a:gs pos="7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he-IL" sz="7200" b="1" dirty="0">
                <a:latin typeface="David" panose="020E0502060401010101" pitchFamily="34" charset="-79"/>
                <a:cs typeface="David" panose="020E0502060401010101" pitchFamily="34" charset="-79"/>
              </a:rPr>
              <a:t>תשובת הגמרא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 lnSpcReduction="10000"/>
          </a:bodyPr>
          <a:lstStyle/>
          <a:p>
            <a:r>
              <a:rPr lang="he-IL" sz="60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כדר' </a:t>
            </a:r>
            <a:r>
              <a:rPr lang="he-IL" sz="6000" dirty="0" err="1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חנינא</a:t>
            </a:r>
            <a:r>
              <a:rPr lang="he-IL" sz="60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, </a:t>
            </a:r>
          </a:p>
          <a:p>
            <a:r>
              <a:rPr lang="he-IL" sz="4000" dirty="0">
                <a:latin typeface="Guttman Vilna" panose="02010401010101010101" pitchFamily="2" charset="-79"/>
              </a:rPr>
              <a:t>כמו דבריו של רבי </a:t>
            </a:r>
            <a:r>
              <a:rPr lang="he-IL" sz="4000" dirty="0" err="1">
                <a:latin typeface="Guttman Vilna" panose="02010401010101010101" pitchFamily="2" charset="-79"/>
              </a:rPr>
              <a:t>חנינא</a:t>
            </a:r>
            <a:endParaRPr lang="he-IL" sz="4000" dirty="0">
              <a:latin typeface="Guttman Vilna" panose="02010401010101010101" pitchFamily="2" charset="-79"/>
            </a:endParaRPr>
          </a:p>
          <a:p>
            <a:r>
              <a:rPr lang="he-IL" sz="6000" dirty="0" err="1">
                <a:solidFill>
                  <a:srgbClr val="7030A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דאמר</a:t>
            </a:r>
            <a:r>
              <a:rPr lang="he-IL" sz="6000" dirty="0">
                <a:solidFill>
                  <a:srgbClr val="7030A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 ר' </a:t>
            </a:r>
            <a:r>
              <a:rPr lang="he-IL" sz="6000" dirty="0" err="1">
                <a:solidFill>
                  <a:srgbClr val="7030A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חנינא</a:t>
            </a:r>
            <a:r>
              <a:rPr lang="he-IL" sz="6000" dirty="0">
                <a:solidFill>
                  <a:srgbClr val="7030A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:</a:t>
            </a:r>
          </a:p>
          <a:p>
            <a:r>
              <a:rPr lang="he-IL" sz="60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בואו ונצא לקראת כלה </a:t>
            </a:r>
            <a:r>
              <a:rPr lang="he-IL" sz="6000" dirty="0" err="1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מלכתא</a:t>
            </a:r>
            <a:r>
              <a:rPr lang="he-IL" sz="60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; </a:t>
            </a:r>
          </a:p>
          <a:p>
            <a:pPr marL="0" indent="0">
              <a:buNone/>
            </a:pPr>
            <a:r>
              <a:rPr lang="he-IL" sz="60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                              </a:t>
            </a:r>
            <a:r>
              <a:rPr lang="he-IL" sz="4000" dirty="0">
                <a:latin typeface="Guttman Vilna" panose="02010401010101010101" pitchFamily="2" charset="-79"/>
              </a:rPr>
              <a:t>הכלה    שהיא מלכה</a:t>
            </a:r>
          </a:p>
          <a:p>
            <a:pPr marL="0" indent="0">
              <a:buNone/>
            </a:pPr>
            <a:r>
              <a:rPr lang="he-IL" sz="4000" dirty="0">
                <a:latin typeface="Guttman Vilna" panose="02010401010101010101" pitchFamily="2" charset="-79"/>
              </a:rPr>
              <a:t>היא כלה, שהיא חביבה, והיא מלכה, כי היא מובדלת משאר הימים</a:t>
            </a:r>
          </a:p>
          <a:p>
            <a:endParaRPr lang="he-IL" sz="60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458070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32000">
              <a:schemeClr val="accent1">
                <a:lumMod val="45000"/>
                <a:lumOff val="55000"/>
              </a:schemeClr>
            </a:gs>
            <a:gs pos="7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he-IL" sz="7200" b="1" dirty="0">
                <a:latin typeface="David" panose="020E0502060401010101" pitchFamily="34" charset="-79"/>
                <a:cs typeface="David" panose="020E0502060401010101" pitchFamily="34" charset="-79"/>
              </a:rPr>
              <a:t>רש"י מסכת שבת דף קיט עמוד א 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/>
          </a:bodyPr>
          <a:lstStyle/>
          <a:p>
            <a:r>
              <a:rPr lang="he-IL" sz="11500" dirty="0">
                <a:latin typeface="David" panose="020E0502060401010101" pitchFamily="34" charset="-79"/>
                <a:cs typeface="David" panose="020E0502060401010101" pitchFamily="34" charset="-79"/>
              </a:rPr>
              <a:t>בואי כלה - הכי קרי ליה לשביתת שבת, מתוך חביבות.</a:t>
            </a:r>
          </a:p>
          <a:p>
            <a:endParaRPr lang="he-IL" sz="60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454329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32000">
              <a:schemeClr val="accent1">
                <a:lumMod val="45000"/>
                <a:lumOff val="55000"/>
              </a:schemeClr>
            </a:gs>
            <a:gs pos="7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he-IL" sz="7200" b="1" dirty="0">
                <a:latin typeface="David" panose="020E0502060401010101" pitchFamily="34" charset="-79"/>
                <a:cs typeface="David" panose="020E0502060401010101" pitchFamily="34" charset="-79"/>
              </a:rPr>
              <a:t>המשך תשובת הגמרא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/>
          </a:bodyPr>
          <a:lstStyle/>
          <a:p>
            <a:r>
              <a:rPr lang="he-IL" sz="9600" dirty="0">
                <a:solidFill>
                  <a:srgbClr val="00B05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ואמרי לה: </a:t>
            </a:r>
          </a:p>
          <a:p>
            <a:r>
              <a:rPr lang="he-IL" sz="6600" dirty="0">
                <a:latin typeface="Guttman Vilna" panose="02010401010101010101" pitchFamily="2" charset="-79"/>
              </a:rPr>
              <a:t>(בואו ונצא) </a:t>
            </a:r>
            <a:r>
              <a:rPr lang="he-IL" sz="96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לקראת שבת כלה </a:t>
            </a:r>
            <a:r>
              <a:rPr lang="he-IL" sz="9600" dirty="0" err="1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מלכתא</a:t>
            </a:r>
            <a:r>
              <a:rPr lang="he-IL" sz="96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. </a:t>
            </a:r>
          </a:p>
          <a:p>
            <a:pPr marL="0" indent="0">
              <a:buNone/>
            </a:pPr>
            <a:endParaRPr lang="he-IL" sz="9600" dirty="0">
              <a:solidFill>
                <a:srgbClr val="FF0000"/>
              </a:solidFill>
              <a:latin typeface="Guttman Vilna" panose="02010401010101010101" pitchFamily="2" charset="-79"/>
              <a:cs typeface="Guttman Vilna" panose="02010401010101010101" pitchFamily="2" charset="-79"/>
            </a:endParaRPr>
          </a:p>
          <a:p>
            <a:pPr marL="0" indent="0">
              <a:buNone/>
            </a:pPr>
            <a:endParaRPr lang="he-IL" sz="9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562371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32000">
              <a:schemeClr val="accent1">
                <a:lumMod val="45000"/>
                <a:lumOff val="55000"/>
              </a:schemeClr>
            </a:gs>
            <a:gs pos="7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he-IL" sz="7200" b="1" dirty="0">
                <a:latin typeface="David" panose="020E0502060401010101" pitchFamily="34" charset="-79"/>
                <a:cs typeface="David" panose="020E0502060401010101" pitchFamily="34" charset="-79"/>
              </a:rPr>
              <a:t>מסקנת ביניים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/>
          </a:bodyPr>
          <a:lstStyle/>
          <a:p>
            <a:r>
              <a:rPr lang="he-IL" sz="6000" dirty="0">
                <a:latin typeface="David" panose="020E0502060401010101" pitchFamily="34" charset="-79"/>
                <a:cs typeface="David" panose="020E0502060401010101" pitchFamily="34" charset="-79"/>
              </a:rPr>
              <a:t>השבת קרויה מלכה</a:t>
            </a:r>
          </a:p>
          <a:p>
            <a:r>
              <a:rPr lang="he-IL" sz="6000" dirty="0">
                <a:latin typeface="David" panose="020E0502060401010101" pitchFamily="34" charset="-79"/>
                <a:cs typeface="David" panose="020E0502060401010101" pitchFamily="34" charset="-79"/>
              </a:rPr>
              <a:t>קבלת שבת שקולה להקבלת פני מלך</a:t>
            </a:r>
          </a:p>
          <a:p>
            <a:r>
              <a:rPr lang="he-IL" sz="6000" dirty="0">
                <a:latin typeface="David" panose="020E0502060401010101" pitchFamily="34" charset="-79"/>
                <a:cs typeface="David" panose="020E0502060401010101" pitchFamily="34" charset="-79"/>
              </a:rPr>
              <a:t>על כן, יש מצווה לרוץ לקראת השבת, כמו שיש מצווה לרוץ לקראת מלכים </a:t>
            </a:r>
          </a:p>
        </p:txBody>
      </p:sp>
    </p:spTree>
    <p:extLst>
      <p:ext uri="{BB962C8B-B14F-4D97-AF65-F5344CB8AC3E}">
        <p14:creationId xmlns:p14="http://schemas.microsoft.com/office/powerpoint/2010/main" val="41825041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32000">
              <a:schemeClr val="accent1">
                <a:lumMod val="45000"/>
                <a:lumOff val="55000"/>
              </a:schemeClr>
            </a:gs>
            <a:gs pos="7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Autofit/>
          </a:bodyPr>
          <a:lstStyle/>
          <a:p>
            <a:pPr algn="ctr"/>
            <a:r>
              <a:rPr lang="he-IL" sz="4800" b="1" dirty="0">
                <a:latin typeface="David" panose="020E0502060401010101" pitchFamily="34" charset="-79"/>
                <a:cs typeface="David" panose="020E0502060401010101" pitchFamily="34" charset="-79"/>
              </a:rPr>
              <a:t>ספר אור זרוע חלק ג פסקי בבא קמא סימן </a:t>
            </a:r>
            <a:r>
              <a:rPr lang="he-IL" sz="4800" b="1" dirty="0" err="1">
                <a:latin typeface="David" panose="020E0502060401010101" pitchFamily="34" charset="-79"/>
                <a:cs typeface="David" panose="020E0502060401010101" pitchFamily="34" charset="-79"/>
              </a:rPr>
              <a:t>קסד</a:t>
            </a:r>
            <a:r>
              <a:rPr lang="he-IL" sz="4800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he-IL" sz="6000" dirty="0">
                <a:latin typeface="David" panose="020E0502060401010101" pitchFamily="34" charset="-79"/>
                <a:cs typeface="David" panose="020E0502060401010101" pitchFamily="34" charset="-79"/>
              </a:rPr>
              <a:t>בע"ש מאי ברשות איכא כדר' </a:t>
            </a:r>
            <a:r>
              <a:rPr lang="he-IL" sz="6000" dirty="0" err="1">
                <a:latin typeface="David" panose="020E0502060401010101" pitchFamily="34" charset="-79"/>
                <a:cs typeface="David" panose="020E0502060401010101" pitchFamily="34" charset="-79"/>
              </a:rPr>
              <a:t>חנינא</a:t>
            </a:r>
            <a:r>
              <a:rPr lang="he-IL" sz="60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6000" dirty="0" err="1">
                <a:latin typeface="David" panose="020E0502060401010101" pitchFamily="34" charset="-79"/>
                <a:cs typeface="David" panose="020E0502060401010101" pitchFamily="34" charset="-79"/>
              </a:rPr>
              <a:t>דאמר</a:t>
            </a:r>
            <a:r>
              <a:rPr lang="he-IL" sz="6000" dirty="0">
                <a:latin typeface="David" panose="020E0502060401010101" pitchFamily="34" charset="-79"/>
                <a:cs typeface="David" panose="020E0502060401010101" pitchFamily="34" charset="-79"/>
              </a:rPr>
              <a:t> בא ונצא לקראת (שבת) כלה מלכה. פירש רש"י ז"ל כאדם המקבל פני מלך כן צריך אדם לרוץ ולתקן כל צורכי שבת. </a:t>
            </a:r>
          </a:p>
          <a:p>
            <a:pPr algn="just"/>
            <a:r>
              <a:rPr lang="he-IL" sz="6000" dirty="0">
                <a:latin typeface="David" panose="020E0502060401010101" pitchFamily="34" charset="-79"/>
                <a:cs typeface="David" panose="020E0502060401010101" pitchFamily="34" charset="-79"/>
              </a:rPr>
              <a:t>ויש לי ללמוד מדבריו </a:t>
            </a:r>
            <a:r>
              <a:rPr lang="he-IL" sz="6000" dirty="0" err="1">
                <a:latin typeface="David" panose="020E0502060401010101" pitchFamily="34" charset="-79"/>
                <a:cs typeface="David" panose="020E0502060401010101" pitchFamily="34" charset="-79"/>
              </a:rPr>
              <a:t>דלאו</a:t>
            </a:r>
            <a:r>
              <a:rPr lang="he-IL" sz="60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6000" dirty="0" err="1">
                <a:latin typeface="David" panose="020E0502060401010101" pitchFamily="34" charset="-79"/>
                <a:cs typeface="David" panose="020E0502060401010101" pitchFamily="34" charset="-79"/>
              </a:rPr>
              <a:t>דוקא</a:t>
            </a:r>
            <a:r>
              <a:rPr lang="he-IL" sz="60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6000" dirty="0" err="1">
                <a:latin typeface="David" panose="020E0502060401010101" pitchFamily="34" charset="-79"/>
                <a:cs typeface="David" panose="020E0502060401010101" pitchFamily="34" charset="-79"/>
              </a:rPr>
              <a:t>ביה"ש</a:t>
            </a:r>
            <a:r>
              <a:rPr lang="he-IL" sz="6000" dirty="0">
                <a:latin typeface="David" panose="020E0502060401010101" pitchFamily="34" charset="-79"/>
                <a:cs typeface="David" panose="020E0502060401010101" pitchFamily="34" charset="-79"/>
              </a:rPr>
              <a:t> אלא משעה </a:t>
            </a:r>
            <a:r>
              <a:rPr lang="he-IL" sz="6000" dirty="0" err="1">
                <a:latin typeface="David" panose="020E0502060401010101" pitchFamily="34" charset="-79"/>
                <a:cs typeface="David" panose="020E0502060401010101" pitchFamily="34" charset="-79"/>
              </a:rPr>
              <a:t>שמתחילין</a:t>
            </a:r>
            <a:r>
              <a:rPr lang="he-IL" sz="6000" dirty="0">
                <a:latin typeface="David" panose="020E0502060401010101" pitchFamily="34" charset="-79"/>
                <a:cs typeface="David" panose="020E0502060401010101" pitchFamily="34" charset="-79"/>
              </a:rPr>
              <a:t> לתקן כל צורכי שבת לאפות ולבשל ולצלות הוי רץ ברשות דהיינו </a:t>
            </a:r>
            <a:r>
              <a:rPr lang="he-IL" sz="6000" b="1" dirty="0">
                <a:latin typeface="David" panose="020E0502060401010101" pitchFamily="34" charset="-79"/>
                <a:cs typeface="David" panose="020E0502060401010101" pitchFamily="34" charset="-79"/>
              </a:rPr>
              <a:t>מחצות היום </a:t>
            </a:r>
            <a:r>
              <a:rPr lang="he-IL" sz="6000" dirty="0">
                <a:latin typeface="David" panose="020E0502060401010101" pitchFamily="34" charset="-79"/>
                <a:cs typeface="David" panose="020E0502060401010101" pitchFamily="34" charset="-79"/>
              </a:rPr>
              <a:t>ולמעלה שמתחיל היום להעריב הוי רץ ברשות </a:t>
            </a:r>
          </a:p>
        </p:txBody>
      </p:sp>
    </p:spTree>
    <p:extLst>
      <p:ext uri="{BB962C8B-B14F-4D97-AF65-F5344CB8AC3E}">
        <p14:creationId xmlns:p14="http://schemas.microsoft.com/office/powerpoint/2010/main" val="41512500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32000">
              <a:schemeClr val="accent1">
                <a:lumMod val="45000"/>
                <a:lumOff val="55000"/>
              </a:schemeClr>
            </a:gs>
            <a:gs pos="7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he-IL" sz="7200" b="1" dirty="0">
                <a:latin typeface="David" panose="020E0502060401010101" pitchFamily="34" charset="-79"/>
                <a:cs typeface="David" panose="020E0502060401010101" pitchFamily="34" charset="-79"/>
              </a:rPr>
              <a:t>ממשיכה הגמרא ומספרת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Autofit/>
          </a:bodyPr>
          <a:lstStyle/>
          <a:p>
            <a:r>
              <a:rPr lang="he-IL" sz="80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רבי ינאי </a:t>
            </a:r>
            <a:r>
              <a:rPr lang="he-IL" sz="4800" dirty="0">
                <a:latin typeface="Guttman Vilna" panose="02010401010101010101" pitchFamily="2" charset="-79"/>
              </a:rPr>
              <a:t>(היה) </a:t>
            </a:r>
            <a:r>
              <a:rPr lang="he-IL" sz="80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מתעטף </a:t>
            </a:r>
            <a:r>
              <a:rPr lang="he-IL" sz="4800" dirty="0">
                <a:latin typeface="Guttman Vilna" panose="02010401010101010101" pitchFamily="2" charset="-79"/>
              </a:rPr>
              <a:t>(בבגדים נאים)</a:t>
            </a:r>
            <a:r>
              <a:rPr lang="he-IL" sz="80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, </a:t>
            </a:r>
          </a:p>
          <a:p>
            <a:pPr marL="0" indent="0">
              <a:buNone/>
            </a:pPr>
            <a:r>
              <a:rPr lang="he-IL" sz="8000" dirty="0" err="1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וקאי</a:t>
            </a:r>
            <a:r>
              <a:rPr lang="he-IL" sz="80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 </a:t>
            </a:r>
            <a:r>
              <a:rPr lang="he-IL" sz="4800" dirty="0">
                <a:latin typeface="Guttman Vilna" panose="02010401010101010101" pitchFamily="2" charset="-79"/>
              </a:rPr>
              <a:t>(ועומד) </a:t>
            </a:r>
            <a:r>
              <a:rPr lang="he-IL" sz="80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ואמר </a:t>
            </a:r>
            <a:r>
              <a:rPr lang="he-IL" sz="4800" dirty="0">
                <a:latin typeface="Guttman Vilna" panose="02010401010101010101" pitchFamily="2" charset="-79"/>
              </a:rPr>
              <a:t>(ואומר)</a:t>
            </a:r>
            <a:r>
              <a:rPr lang="he-IL" sz="80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: </a:t>
            </a:r>
          </a:p>
          <a:p>
            <a:pPr marL="0" indent="0">
              <a:buNone/>
            </a:pPr>
            <a:r>
              <a:rPr lang="he-IL" sz="80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"בואי כלה, בואי כלה". </a:t>
            </a:r>
          </a:p>
        </p:txBody>
      </p:sp>
    </p:spTree>
    <p:extLst>
      <p:ext uri="{BB962C8B-B14F-4D97-AF65-F5344CB8AC3E}">
        <p14:creationId xmlns:p14="http://schemas.microsoft.com/office/powerpoint/2010/main" val="1441988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32000">
              <a:schemeClr val="accent1">
                <a:lumMod val="45000"/>
                <a:lumOff val="55000"/>
              </a:schemeClr>
            </a:gs>
            <a:gs pos="7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Autofit/>
          </a:bodyPr>
          <a:lstStyle/>
          <a:p>
            <a:pPr algn="ctr"/>
            <a:r>
              <a:rPr lang="he-IL" sz="4000" b="1" dirty="0">
                <a:latin typeface="David" panose="020E0502060401010101" pitchFamily="34" charset="-79"/>
                <a:cs typeface="David" panose="020E0502060401010101" pitchFamily="34" charset="-79"/>
              </a:rPr>
              <a:t>ציטוט המשנה- בה 3 מקרים ודין אחד משותף לכל המקרים: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 fontScale="92500" lnSpcReduction="20000"/>
          </a:bodyPr>
          <a:lstStyle/>
          <a:p>
            <a:r>
              <a:rPr lang="he-IL" sz="6600" dirty="0">
                <a:latin typeface="Guttman Vilna" panose="02010401010101010101" pitchFamily="2" charset="-79"/>
                <a:cs typeface="Guttman Vilna" panose="02010401010101010101" pitchFamily="2" charset="-79"/>
              </a:rPr>
              <a:t>מתני'.</a:t>
            </a:r>
            <a:r>
              <a:rPr lang="he-IL" sz="66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 </a:t>
            </a:r>
          </a:p>
          <a:p>
            <a:pPr marL="0" indent="0">
              <a:buNone/>
            </a:pPr>
            <a:r>
              <a:rPr lang="he-IL" sz="43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(1) </a:t>
            </a:r>
            <a:r>
              <a:rPr lang="he-IL" sz="66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שנים שהיו </a:t>
            </a:r>
            <a:r>
              <a:rPr lang="he-IL" sz="6600" dirty="0" err="1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מהלכין</a:t>
            </a:r>
            <a:r>
              <a:rPr lang="he-IL" sz="66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 ברה"ר </a:t>
            </a:r>
            <a:r>
              <a:rPr lang="he-IL" sz="4300" dirty="0">
                <a:latin typeface="Guttman Vilna" panose="02010401010101010101" pitchFamily="2" charset="-79"/>
              </a:rPr>
              <a:t>(והזיקו זה את זה)</a:t>
            </a:r>
            <a:r>
              <a:rPr lang="he-IL" sz="6600" dirty="0">
                <a:latin typeface="Guttman Vilna" panose="02010401010101010101" pitchFamily="2" charset="-79"/>
                <a:cs typeface="Guttman Vilna" panose="02010401010101010101" pitchFamily="2" charset="-79"/>
              </a:rPr>
              <a:t>, </a:t>
            </a:r>
          </a:p>
          <a:p>
            <a:pPr marL="0" indent="0">
              <a:buNone/>
            </a:pPr>
            <a:r>
              <a:rPr lang="he-IL" sz="43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(2) </a:t>
            </a:r>
            <a:r>
              <a:rPr lang="he-IL" sz="66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אחד רץ ואחד מהלך</a:t>
            </a:r>
            <a:r>
              <a:rPr lang="he-IL" sz="6600" dirty="0">
                <a:latin typeface="Guttman Vilna" panose="02010401010101010101" pitchFamily="2" charset="-79"/>
                <a:cs typeface="Guttman Vilna" panose="02010401010101010101" pitchFamily="2" charset="-79"/>
              </a:rPr>
              <a:t> </a:t>
            </a:r>
            <a:r>
              <a:rPr lang="he-IL" sz="4300" dirty="0">
                <a:latin typeface="Guttman Vilna" panose="02010401010101010101" pitchFamily="2" charset="-79"/>
              </a:rPr>
              <a:t>(והזיק הרץ למהלך), </a:t>
            </a:r>
          </a:p>
          <a:p>
            <a:pPr marL="0" indent="0">
              <a:buNone/>
            </a:pPr>
            <a:r>
              <a:rPr lang="he-IL" sz="66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או </a:t>
            </a:r>
            <a:r>
              <a:rPr lang="he-IL" sz="43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(3) </a:t>
            </a:r>
            <a:r>
              <a:rPr lang="he-IL" sz="66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שהיו שניהם רצין, </a:t>
            </a:r>
          </a:p>
          <a:p>
            <a:pPr marL="0" indent="0">
              <a:buNone/>
            </a:pPr>
            <a:r>
              <a:rPr lang="he-IL" sz="66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והזיקו זה את זה </a:t>
            </a:r>
          </a:p>
          <a:p>
            <a:pPr marL="0" indent="0">
              <a:buNone/>
            </a:pPr>
            <a:r>
              <a:rPr lang="he-IL" sz="6600" dirty="0">
                <a:solidFill>
                  <a:srgbClr val="7030A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- שניהם </a:t>
            </a:r>
            <a:r>
              <a:rPr lang="he-IL" sz="6600" dirty="0" err="1">
                <a:solidFill>
                  <a:srgbClr val="7030A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פטורין</a:t>
            </a:r>
            <a:r>
              <a:rPr lang="he-IL" sz="6600" dirty="0">
                <a:solidFill>
                  <a:srgbClr val="7030A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52294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32000">
              <a:schemeClr val="accent1">
                <a:lumMod val="45000"/>
                <a:lumOff val="55000"/>
              </a:schemeClr>
            </a:gs>
            <a:gs pos="7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he-IL" sz="7200" b="1" dirty="0">
                <a:latin typeface="David" panose="020E0502060401010101" pitchFamily="34" charset="-79"/>
                <a:cs typeface="David" panose="020E0502060401010101" pitchFamily="34" charset="-79"/>
              </a:rPr>
              <a:t>סיפור דומה במסכת שבת דף קי"ט.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/>
          </a:bodyPr>
          <a:lstStyle/>
          <a:p>
            <a:r>
              <a:rPr lang="he-IL" sz="6000" b="1" dirty="0">
                <a:latin typeface="David" panose="020E0502060401010101" pitchFamily="34" charset="-79"/>
                <a:cs typeface="David" panose="020E0502060401010101" pitchFamily="34" charset="-79"/>
              </a:rPr>
              <a:t>רבי </a:t>
            </a:r>
            <a:r>
              <a:rPr lang="he-IL" sz="6000" b="1" dirty="0" err="1">
                <a:latin typeface="David" panose="020E0502060401010101" pitchFamily="34" charset="-79"/>
                <a:cs typeface="David" panose="020E0502060401010101" pitchFamily="34" charset="-79"/>
              </a:rPr>
              <a:t>חנינא</a:t>
            </a:r>
            <a:r>
              <a:rPr lang="he-IL" sz="6000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6000" dirty="0" err="1">
                <a:latin typeface="David" panose="020E0502060401010101" pitchFamily="34" charset="-79"/>
                <a:cs typeface="David" panose="020E0502060401010101" pitchFamily="34" charset="-79"/>
              </a:rPr>
              <a:t>מיעטף</a:t>
            </a:r>
            <a:r>
              <a:rPr lang="he-IL" sz="60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6000" dirty="0" err="1">
                <a:latin typeface="David" panose="020E0502060401010101" pitchFamily="34" charset="-79"/>
                <a:cs typeface="David" panose="020E0502060401010101" pitchFamily="34" charset="-79"/>
              </a:rPr>
              <a:t>וקאי</a:t>
            </a:r>
            <a:r>
              <a:rPr lang="he-IL" sz="60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6000" dirty="0" err="1">
                <a:latin typeface="David" panose="020E0502060401010101" pitchFamily="34" charset="-79"/>
                <a:cs typeface="David" panose="020E0502060401010101" pitchFamily="34" charset="-79"/>
              </a:rPr>
              <a:t>אפניא</a:t>
            </a:r>
            <a:r>
              <a:rPr lang="he-IL" sz="60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6000" dirty="0" err="1">
                <a:latin typeface="David" panose="020E0502060401010101" pitchFamily="34" charset="-79"/>
                <a:cs typeface="David" panose="020E0502060401010101" pitchFamily="34" charset="-79"/>
              </a:rPr>
              <a:t>דמעלי</a:t>
            </a:r>
            <a:r>
              <a:rPr lang="he-IL" sz="6000" dirty="0">
                <a:latin typeface="David" panose="020E0502060401010101" pitchFamily="34" charset="-79"/>
                <a:cs typeface="David" panose="020E0502060401010101" pitchFamily="34" charset="-79"/>
              </a:rPr>
              <a:t> שבתא, אמר: בואו ונצא לקראת שבת המלכה. </a:t>
            </a:r>
          </a:p>
          <a:p>
            <a:r>
              <a:rPr lang="he-IL" sz="6000" b="1" dirty="0">
                <a:latin typeface="David" panose="020E0502060401010101" pitchFamily="34" charset="-79"/>
                <a:cs typeface="David" panose="020E0502060401010101" pitchFamily="34" charset="-79"/>
              </a:rPr>
              <a:t>רבי ינאי </a:t>
            </a:r>
            <a:r>
              <a:rPr lang="he-IL" sz="6000" dirty="0">
                <a:latin typeface="David" panose="020E0502060401010101" pitchFamily="34" charset="-79"/>
                <a:cs typeface="David" panose="020E0502060401010101" pitchFamily="34" charset="-79"/>
              </a:rPr>
              <a:t>לביש מאניה מעלי שבת, ואמר: בואי כלה בואי כלה </a:t>
            </a:r>
          </a:p>
        </p:txBody>
      </p:sp>
    </p:spTree>
    <p:extLst>
      <p:ext uri="{BB962C8B-B14F-4D97-AF65-F5344CB8AC3E}">
        <p14:creationId xmlns:p14="http://schemas.microsoft.com/office/powerpoint/2010/main" val="1875833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32000">
              <a:schemeClr val="accent1">
                <a:lumMod val="45000"/>
                <a:lumOff val="55000"/>
              </a:schemeClr>
            </a:gs>
            <a:gs pos="7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3041632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84537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32000">
              <a:schemeClr val="accent1">
                <a:lumMod val="45000"/>
                <a:lumOff val="55000"/>
              </a:schemeClr>
            </a:gs>
            <a:gs pos="7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he-IL" sz="7200" b="1" dirty="0">
                <a:latin typeface="David" panose="020E0502060401010101" pitchFamily="34" charset="-79"/>
                <a:cs typeface="David" panose="020E0502060401010101" pitchFamily="34" charset="-79"/>
              </a:rPr>
              <a:t>מקור המנהג לרקוד בקבלת שבת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/>
          </a:bodyPr>
          <a:lstStyle/>
          <a:p>
            <a:r>
              <a:rPr lang="he-IL" sz="8000" b="1" dirty="0">
                <a:latin typeface="David" panose="020E0502060401010101" pitchFamily="34" charset="-79"/>
                <a:cs typeface="David" panose="020E0502060401010101" pitchFamily="34" charset="-79"/>
              </a:rPr>
              <a:t>רבינו חננאל (דף ל"ב.) </a:t>
            </a:r>
          </a:p>
          <a:p>
            <a:r>
              <a:rPr lang="he-IL" sz="8800" dirty="0">
                <a:latin typeface="David" panose="020E0502060401010101" pitchFamily="34" charset="-79"/>
                <a:cs typeface="David" panose="020E0502060401010101" pitchFamily="34" charset="-79"/>
              </a:rPr>
              <a:t>כר' </a:t>
            </a:r>
            <a:r>
              <a:rPr lang="he-IL" sz="8800" dirty="0" err="1">
                <a:latin typeface="David" panose="020E0502060401010101" pitchFamily="34" charset="-79"/>
                <a:cs typeface="David" panose="020E0502060401010101" pitchFamily="34" charset="-79"/>
              </a:rPr>
              <a:t>חנינא</a:t>
            </a:r>
            <a:r>
              <a:rPr lang="he-IL" sz="8800" dirty="0">
                <a:latin typeface="David" panose="020E0502060401010101" pitchFamily="34" charset="-79"/>
                <a:cs typeface="David" panose="020E0502060401010101" pitchFamily="34" charset="-79"/>
              </a:rPr>
              <a:t> דהוה </a:t>
            </a:r>
            <a:r>
              <a:rPr lang="he-IL" sz="8800" b="1" u="sng" dirty="0">
                <a:latin typeface="David" panose="020E0502060401010101" pitchFamily="34" charset="-79"/>
                <a:cs typeface="David" panose="020E0502060401010101" pitchFamily="34" charset="-79"/>
              </a:rPr>
              <a:t>מרקד ואזיל</a:t>
            </a:r>
            <a:r>
              <a:rPr lang="he-IL" sz="8800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8800" dirty="0">
                <a:latin typeface="David" panose="020E0502060401010101" pitchFamily="34" charset="-79"/>
                <a:cs typeface="David" panose="020E0502060401010101" pitchFamily="34" charset="-79"/>
              </a:rPr>
              <a:t>ואמר בואו ונצא לקראת כלה </a:t>
            </a:r>
            <a:endParaRPr lang="he-IL" sz="8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281656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32000">
              <a:schemeClr val="accent1">
                <a:lumMod val="45000"/>
                <a:lumOff val="55000"/>
              </a:schemeClr>
            </a:gs>
            <a:gs pos="7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8231976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6656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32000">
              <a:schemeClr val="accent1">
                <a:lumMod val="45000"/>
                <a:lumOff val="55000"/>
              </a:schemeClr>
            </a:gs>
            <a:gs pos="7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Autofit/>
          </a:bodyPr>
          <a:lstStyle/>
          <a:p>
            <a:pPr algn="ctr"/>
            <a:r>
              <a:rPr lang="he-IL" sz="4800" b="1" dirty="0">
                <a:latin typeface="David" panose="020E0502060401010101" pitchFamily="34" charset="-79"/>
                <a:cs typeface="David" panose="020E0502060401010101" pitchFamily="34" charset="-79"/>
              </a:rPr>
              <a:t>הגמרא מעירה שהמקרה השני במשנה </a:t>
            </a:r>
            <a:br>
              <a:rPr lang="he-IL" sz="4800" b="1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4800" b="1" dirty="0">
                <a:latin typeface="David" panose="020E0502060401010101" pitchFamily="34" charset="-79"/>
                <a:cs typeface="David" panose="020E0502060401010101" pitchFamily="34" charset="-79"/>
              </a:rPr>
              <a:t>אינו כדעת איסי בן יהודה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/>
          </a:bodyPr>
          <a:lstStyle/>
          <a:p>
            <a:r>
              <a:rPr lang="he-IL" sz="66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מתני' דלא כאיסי בן יהודה; </a:t>
            </a:r>
          </a:p>
          <a:p>
            <a:r>
              <a:rPr lang="he-IL" sz="6600" dirty="0" err="1">
                <a:solidFill>
                  <a:srgbClr val="0070C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דתניא</a:t>
            </a:r>
            <a:r>
              <a:rPr lang="he-IL" sz="6600" dirty="0">
                <a:solidFill>
                  <a:srgbClr val="0070C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:</a:t>
            </a:r>
            <a:r>
              <a:rPr lang="he-IL" sz="6600" dirty="0">
                <a:latin typeface="Guttman Vilna" panose="02010401010101010101" pitchFamily="2" charset="-79"/>
                <a:cs typeface="Guttman Vilna" panose="02010401010101010101" pitchFamily="2" charset="-79"/>
              </a:rPr>
              <a:t> </a:t>
            </a:r>
          </a:p>
          <a:p>
            <a:r>
              <a:rPr lang="he-IL" sz="6600" dirty="0">
                <a:solidFill>
                  <a:srgbClr val="7030A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איסי בן יהודה אומר: </a:t>
            </a:r>
          </a:p>
          <a:p>
            <a:pPr marL="0" indent="0">
              <a:buNone/>
            </a:pPr>
            <a:r>
              <a:rPr lang="he-IL" sz="6600" dirty="0">
                <a:solidFill>
                  <a:srgbClr val="7030A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 רץ - חייב, </a:t>
            </a:r>
          </a:p>
          <a:p>
            <a:pPr marL="0" indent="0">
              <a:buNone/>
            </a:pPr>
            <a:r>
              <a:rPr lang="he-IL" sz="6600" dirty="0">
                <a:solidFill>
                  <a:srgbClr val="7030A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 מפני שהוא משונה </a:t>
            </a:r>
            <a:r>
              <a:rPr lang="he-IL" sz="3600" dirty="0">
                <a:latin typeface="Guttman Vilna" panose="02010401010101010101" pitchFamily="2" charset="-79"/>
              </a:rPr>
              <a:t>(כי אין הדרך לרוץ ברה"ר)</a:t>
            </a:r>
            <a:r>
              <a:rPr lang="he-IL" sz="6600" dirty="0">
                <a:solidFill>
                  <a:srgbClr val="7030A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.</a:t>
            </a:r>
            <a:r>
              <a:rPr lang="he-IL" sz="6600" dirty="0">
                <a:latin typeface="Guttman Vilna" panose="02010401010101010101" pitchFamily="2" charset="-79"/>
                <a:cs typeface="Guttman Vilna" panose="02010401010101010101" pitchFamily="2" charset="-79"/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4791" y="1543076"/>
            <a:ext cx="2009554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r>
              <a:rPr lang="he-IL" sz="2800" b="1" dirty="0">
                <a:solidFill>
                  <a:srgbClr val="FF0000"/>
                </a:solidFill>
              </a:rPr>
              <a:t>דברי הגמרא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90977" y="2573114"/>
            <a:ext cx="4118345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r>
              <a:rPr lang="he-IL" sz="2800" b="1" dirty="0">
                <a:solidFill>
                  <a:srgbClr val="FF0000"/>
                </a:solidFill>
              </a:rPr>
              <a:t>פתיחה לברייתא (תוספתא)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15341" y="3568560"/>
            <a:ext cx="1687033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r>
              <a:rPr lang="he-IL" sz="2800" b="1" dirty="0">
                <a:solidFill>
                  <a:srgbClr val="FF0000"/>
                </a:solidFill>
              </a:rPr>
              <a:t>דברי תנא</a:t>
            </a:r>
          </a:p>
        </p:txBody>
      </p:sp>
    </p:spTree>
    <p:extLst>
      <p:ext uri="{BB962C8B-B14F-4D97-AF65-F5344CB8AC3E}">
        <p14:creationId xmlns:p14="http://schemas.microsoft.com/office/powerpoint/2010/main" val="1241197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32000">
              <a:schemeClr val="accent1">
                <a:lumMod val="45000"/>
                <a:lumOff val="55000"/>
              </a:schemeClr>
            </a:gs>
            <a:gs pos="7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276447"/>
            <a:ext cx="12192000" cy="6581552"/>
          </a:xfrm>
        </p:spPr>
        <p:txBody>
          <a:bodyPr>
            <a:normAutofit fontScale="85000" lnSpcReduction="20000"/>
          </a:bodyPr>
          <a:lstStyle/>
          <a:p>
            <a:r>
              <a:rPr lang="he-IL" sz="6600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מתני' דלא כאיסי בן יהודה; </a:t>
            </a:r>
          </a:p>
          <a:p>
            <a:r>
              <a:rPr lang="he-IL" sz="4000" dirty="0">
                <a:latin typeface="Guttman Vilna" panose="02010401010101010101" pitchFamily="2" charset="-79"/>
              </a:rPr>
              <a:t>המשנה שלנו, במקרה ה-2, שפוטרת את מי שרץ ונתקל במהלך, </a:t>
            </a:r>
          </a:p>
          <a:p>
            <a:pPr marL="0" indent="0">
              <a:buNone/>
            </a:pPr>
            <a:r>
              <a:rPr lang="he-IL" sz="4000" dirty="0">
                <a:latin typeface="Guttman Vilna" panose="02010401010101010101" pitchFamily="2" charset="-79"/>
              </a:rPr>
              <a:t>  אינה כדעת איסי בן יהודה, המחייב את מי שרץ</a:t>
            </a:r>
          </a:p>
          <a:p>
            <a:r>
              <a:rPr lang="he-IL" sz="6600" dirty="0" err="1">
                <a:solidFill>
                  <a:srgbClr val="0070C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דתניא</a:t>
            </a:r>
            <a:r>
              <a:rPr lang="he-IL" sz="6600" dirty="0">
                <a:solidFill>
                  <a:srgbClr val="0070C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:</a:t>
            </a:r>
            <a:r>
              <a:rPr lang="he-IL" sz="6600" dirty="0">
                <a:latin typeface="Guttman Vilna" panose="02010401010101010101" pitchFamily="2" charset="-79"/>
                <a:cs typeface="Guttman Vilna" panose="02010401010101010101" pitchFamily="2" charset="-79"/>
              </a:rPr>
              <a:t> </a:t>
            </a:r>
          </a:p>
          <a:p>
            <a:r>
              <a:rPr lang="he-IL" sz="6600" dirty="0">
                <a:solidFill>
                  <a:srgbClr val="7030A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איסי בן יהודה אומר: </a:t>
            </a:r>
          </a:p>
          <a:p>
            <a:pPr marL="0" indent="0">
              <a:buNone/>
            </a:pPr>
            <a:r>
              <a:rPr lang="he-IL" sz="6600" dirty="0">
                <a:solidFill>
                  <a:srgbClr val="7030A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 רץ - חייב, </a:t>
            </a:r>
          </a:p>
          <a:p>
            <a:pPr marL="0" indent="0">
              <a:buNone/>
            </a:pPr>
            <a:r>
              <a:rPr lang="he-IL" sz="6600" dirty="0">
                <a:solidFill>
                  <a:srgbClr val="7030A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 מפני שהוא משונה.</a:t>
            </a:r>
            <a:r>
              <a:rPr lang="he-IL" sz="6600" dirty="0">
                <a:latin typeface="Guttman Vilna" panose="02010401010101010101" pitchFamily="2" charset="-79"/>
                <a:cs typeface="Guttman Vilna" panose="02010401010101010101" pitchFamily="2" charset="-79"/>
              </a:rPr>
              <a:t> </a:t>
            </a:r>
          </a:p>
          <a:p>
            <a:pPr marL="0" indent="0">
              <a:buNone/>
            </a:pPr>
            <a:r>
              <a:rPr lang="he-IL" sz="6600" dirty="0">
                <a:solidFill>
                  <a:srgbClr val="7030A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ומודה איסי, בע"ש </a:t>
            </a:r>
            <a:r>
              <a:rPr lang="he-IL" sz="4200" dirty="0">
                <a:latin typeface="Guttman Vilna" panose="02010401010101010101" pitchFamily="2" charset="-79"/>
                <a:cs typeface="Guttman Vilna" panose="02010401010101010101" pitchFamily="2" charset="-79"/>
              </a:rPr>
              <a:t>(בערב שבת)</a:t>
            </a:r>
            <a:r>
              <a:rPr lang="he-IL" sz="6600" dirty="0">
                <a:solidFill>
                  <a:srgbClr val="7030A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 בין השמשות - שהוא פטור, מפני שרץ ברשות </a:t>
            </a:r>
          </a:p>
        </p:txBody>
      </p:sp>
    </p:spTree>
    <p:extLst>
      <p:ext uri="{BB962C8B-B14F-4D97-AF65-F5344CB8AC3E}">
        <p14:creationId xmlns:p14="http://schemas.microsoft.com/office/powerpoint/2010/main" val="3724516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32000">
              <a:schemeClr val="accent1">
                <a:lumMod val="45000"/>
                <a:lumOff val="55000"/>
              </a:schemeClr>
            </a:gs>
            <a:gs pos="7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he-IL" sz="7200" b="1" dirty="0">
                <a:latin typeface="David" panose="020E0502060401010101" pitchFamily="34" charset="-79"/>
                <a:cs typeface="David" panose="020E0502060401010101" pitchFamily="34" charset="-79"/>
              </a:rPr>
              <a:t>מקור דבריו של איסי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/>
          </a:bodyPr>
          <a:lstStyle/>
          <a:p>
            <a:r>
              <a:rPr lang="he-IL" sz="5400" b="1" dirty="0">
                <a:latin typeface="David" panose="020E0502060401010101" pitchFamily="34" charset="-79"/>
                <a:cs typeface="David" panose="020E0502060401010101" pitchFamily="34" charset="-79"/>
              </a:rPr>
              <a:t>תוספתא מסכת בבא קמא פרק ב הלכה יא: </a:t>
            </a:r>
          </a:p>
          <a:p>
            <a:pPr marL="0" indent="0">
              <a:buNone/>
            </a:pPr>
            <a:r>
              <a:rPr lang="he-IL" sz="9600" b="1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איסי הבבלי אומר: </a:t>
            </a:r>
          </a:p>
          <a:p>
            <a:pPr marL="0" indent="0">
              <a:buNone/>
            </a:pPr>
            <a:r>
              <a:rPr lang="he-IL" sz="9600" b="1" dirty="0">
                <a:solidFill>
                  <a:srgbClr val="FF0000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הרץ חייב, מפני ששינה</a:t>
            </a:r>
            <a:endParaRPr lang="he-IL" sz="9600" dirty="0">
              <a:latin typeface="Guttman Vilna" panose="02010401010101010101" pitchFamily="2" charset="-79"/>
              <a:cs typeface="Guttman Vilna" panose="02010401010101010101" pitchFamily="2" charset="-79"/>
            </a:endParaRPr>
          </a:p>
          <a:p>
            <a:endParaRPr lang="he-IL" sz="8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endParaRPr lang="he-IL" sz="80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63957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32000">
              <a:schemeClr val="accent1">
                <a:lumMod val="45000"/>
                <a:lumOff val="55000"/>
              </a:schemeClr>
            </a:gs>
            <a:gs pos="7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2654015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3386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32000">
              <a:schemeClr val="accent1">
                <a:lumMod val="45000"/>
                <a:lumOff val="55000"/>
              </a:schemeClr>
            </a:gs>
            <a:gs pos="7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he-IL" sz="7200" b="1" dirty="0">
                <a:latin typeface="David" panose="020E0502060401010101" pitchFamily="34" charset="-79"/>
                <a:cs typeface="David" panose="020E0502060401010101" pitchFamily="34" charset="-79"/>
              </a:rPr>
              <a:t>הריצה בערב שבת בין השמשות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/>
          </a:bodyPr>
          <a:lstStyle/>
          <a:p>
            <a:r>
              <a:rPr lang="he-IL" sz="6000" dirty="0">
                <a:latin typeface="David" panose="020E0502060401010101" pitchFamily="34" charset="-79"/>
                <a:cs typeface="David" panose="020E0502060401010101" pitchFamily="34" charset="-79"/>
              </a:rPr>
              <a:t>הגמרא מבינה עתה שעצם הריצה לכבוד הכנת השבת היא מצווה (ואין זה רק הכשר מצווה), ולכן הוא רץ ברשות</a:t>
            </a:r>
          </a:p>
          <a:p>
            <a:r>
              <a:rPr lang="he-IL" sz="6000" dirty="0">
                <a:latin typeface="David" panose="020E0502060401010101" pitchFamily="34" charset="-79"/>
                <a:cs typeface="David" panose="020E0502060401010101" pitchFamily="34" charset="-79"/>
              </a:rPr>
              <a:t>אולם, ריצה עבור קיום שאר מצוות- אסורה</a:t>
            </a:r>
          </a:p>
          <a:p>
            <a:pPr marL="0" indent="0">
              <a:buNone/>
            </a:pPr>
            <a:endParaRPr lang="he-IL" sz="60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61209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32000">
              <a:schemeClr val="accent1">
                <a:lumMod val="45000"/>
                <a:lumOff val="55000"/>
              </a:schemeClr>
            </a:gs>
            <a:gs pos="7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Autofit/>
          </a:bodyPr>
          <a:lstStyle/>
          <a:p>
            <a:pPr algn="ct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הרב רפאל יו"ט </a:t>
            </a: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לפימן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בספרו שו"ת עונג יום טוב סימן ט 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 fontScale="85000" lnSpcReduction="10000"/>
          </a:bodyPr>
          <a:lstStyle/>
          <a:p>
            <a:r>
              <a:rPr lang="he-IL" sz="6000" dirty="0" err="1">
                <a:latin typeface="David" panose="020E0502060401010101" pitchFamily="34" charset="-79"/>
                <a:cs typeface="David" panose="020E0502060401010101" pitchFamily="34" charset="-79"/>
              </a:rPr>
              <a:t>ודוקא</a:t>
            </a:r>
            <a:r>
              <a:rPr lang="he-IL" sz="6000" dirty="0">
                <a:latin typeface="David" panose="020E0502060401010101" pitchFamily="34" charset="-79"/>
                <a:cs typeface="David" panose="020E0502060401010101" pitchFamily="34" charset="-79"/>
              </a:rPr>
              <a:t> רץ בע"ש </a:t>
            </a:r>
            <a:r>
              <a:rPr lang="he-IL" sz="4300" dirty="0">
                <a:latin typeface="David" panose="020E0502060401010101" pitchFamily="34" charset="-79"/>
                <a:cs typeface="David" panose="020E0502060401010101" pitchFamily="34" charset="-79"/>
              </a:rPr>
              <a:t>(בערב שבת)</a:t>
            </a:r>
            <a:r>
              <a:rPr lang="he-IL" sz="60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6000" dirty="0" err="1">
                <a:latin typeface="David" panose="020E0502060401010101" pitchFamily="34" charset="-79"/>
                <a:cs typeface="David" panose="020E0502060401010101" pitchFamily="34" charset="-79"/>
              </a:rPr>
              <a:t>ביהש"מ</a:t>
            </a:r>
            <a:r>
              <a:rPr lang="he-IL" sz="60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4300" dirty="0">
                <a:latin typeface="David" panose="020E0502060401010101" pitchFamily="34" charset="-79"/>
                <a:cs typeface="David" panose="020E0502060401010101" pitchFamily="34" charset="-79"/>
              </a:rPr>
              <a:t>(בין השמשות)</a:t>
            </a:r>
            <a:r>
              <a:rPr lang="he-IL" sz="6000" dirty="0">
                <a:latin typeface="David" panose="020E0502060401010101" pitchFamily="34" charset="-79"/>
                <a:cs typeface="David" panose="020E0502060401010101" pitchFamily="34" charset="-79"/>
              </a:rPr>
              <a:t> פטור אם היזק </a:t>
            </a:r>
            <a:r>
              <a:rPr lang="he-IL" sz="6000" dirty="0" err="1">
                <a:latin typeface="David" panose="020E0502060401010101" pitchFamily="34" charset="-79"/>
                <a:cs typeface="David" panose="020E0502060401010101" pitchFamily="34" charset="-79"/>
              </a:rPr>
              <a:t>שמצוה</a:t>
            </a:r>
            <a:r>
              <a:rPr lang="he-IL" sz="6000" dirty="0">
                <a:latin typeface="David" panose="020E0502060401010101" pitchFamily="34" charset="-79"/>
                <a:cs typeface="David" panose="020E0502060401010101" pitchFamily="34" charset="-79"/>
              </a:rPr>
              <a:t> לרוץ כמ"ש רש"י כאדם המקבל פני מלך. </a:t>
            </a:r>
          </a:p>
          <a:p>
            <a:r>
              <a:rPr lang="he-IL" sz="6000" dirty="0">
                <a:latin typeface="David" panose="020E0502060401010101" pitchFamily="34" charset="-79"/>
                <a:cs typeface="David" panose="020E0502060401010101" pitchFamily="34" charset="-79"/>
              </a:rPr>
              <a:t>אבל</a:t>
            </a:r>
            <a:r>
              <a:rPr lang="he-IL" sz="6000" b="1" dirty="0">
                <a:latin typeface="David" panose="020E0502060401010101" pitchFamily="34" charset="-79"/>
                <a:cs typeface="David" panose="020E0502060401010101" pitchFamily="34" charset="-79"/>
              </a:rPr>
              <a:t> רץ </a:t>
            </a:r>
            <a:r>
              <a:rPr lang="he-IL" sz="6000" b="1" dirty="0" err="1">
                <a:latin typeface="David" panose="020E0502060401010101" pitchFamily="34" charset="-79"/>
                <a:cs typeface="David" panose="020E0502060401010101" pitchFamily="34" charset="-79"/>
              </a:rPr>
              <a:t>למצוה</a:t>
            </a:r>
            <a:r>
              <a:rPr lang="he-IL" sz="6000" b="1" dirty="0">
                <a:latin typeface="David" panose="020E0502060401010101" pitchFamily="34" charset="-79"/>
                <a:cs typeface="David" panose="020E0502060401010101" pitchFamily="34" charset="-79"/>
              </a:rPr>
              <a:t> אחרת כמו לקיים מצות לולב או מצה </a:t>
            </a:r>
            <a:r>
              <a:rPr lang="he-IL" sz="6000" b="1" dirty="0" err="1">
                <a:latin typeface="David" panose="020E0502060401010101" pitchFamily="34" charset="-79"/>
                <a:cs typeface="David" panose="020E0502060401010101" pitchFamily="34" charset="-79"/>
              </a:rPr>
              <a:t>והיזיק</a:t>
            </a:r>
            <a:r>
              <a:rPr lang="he-IL" sz="6000" b="1" dirty="0">
                <a:latin typeface="David" panose="020E0502060401010101" pitchFamily="34" charset="-79"/>
                <a:cs typeface="David" panose="020E0502060401010101" pitchFamily="34" charset="-79"/>
              </a:rPr>
              <a:t> חייב </a:t>
            </a:r>
          </a:p>
          <a:p>
            <a:r>
              <a:rPr lang="he-IL" sz="6000" dirty="0" err="1">
                <a:latin typeface="David" panose="020E0502060401010101" pitchFamily="34" charset="-79"/>
                <a:cs typeface="David" panose="020E0502060401010101" pitchFamily="34" charset="-79"/>
              </a:rPr>
              <a:t>דהתם</a:t>
            </a:r>
            <a:r>
              <a:rPr lang="he-IL" sz="60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6000" b="1" u="sng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אין העצם הריצה </a:t>
            </a:r>
            <a:r>
              <a:rPr lang="he-IL" sz="6000" b="1" u="sng" dirty="0" err="1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המצוה</a:t>
            </a:r>
            <a:r>
              <a:rPr lang="he-IL" sz="60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6000" dirty="0">
                <a:latin typeface="David" panose="020E0502060401010101" pitchFamily="34" charset="-79"/>
                <a:cs typeface="David" panose="020E0502060401010101" pitchFamily="34" charset="-79"/>
              </a:rPr>
              <a:t>אעפ"י שהוא הי' צריך לרוץ לקיים </a:t>
            </a:r>
            <a:r>
              <a:rPr lang="he-IL" sz="6000" dirty="0" err="1">
                <a:latin typeface="David" panose="020E0502060401010101" pitchFamily="34" charset="-79"/>
                <a:cs typeface="David" panose="020E0502060401010101" pitchFamily="34" charset="-79"/>
              </a:rPr>
              <a:t>המצוה</a:t>
            </a:r>
            <a:r>
              <a:rPr lang="he-IL" sz="6000" dirty="0">
                <a:latin typeface="David" panose="020E0502060401010101" pitchFamily="34" charset="-79"/>
                <a:cs typeface="David" panose="020E0502060401010101" pitchFamily="34" charset="-79"/>
              </a:rPr>
              <a:t> שבאופן אחר לא היה יכול להשיגו </a:t>
            </a:r>
            <a:r>
              <a:rPr lang="he-IL" sz="6000" b="1" dirty="0">
                <a:latin typeface="David" panose="020E0502060401010101" pitchFamily="34" charset="-79"/>
                <a:cs typeface="David" panose="020E0502060401010101" pitchFamily="34" charset="-79"/>
              </a:rPr>
              <a:t>אעפ"כ לא מיקרי ריצה מצוה</a:t>
            </a:r>
            <a:r>
              <a:rPr lang="he-IL" sz="6000" dirty="0">
                <a:latin typeface="David" panose="020E0502060401010101" pitchFamily="34" charset="-79"/>
                <a:cs typeface="David" panose="020E0502060401010101" pitchFamily="34" charset="-79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5330298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1360</Words>
  <Application>Microsoft Office PowerPoint</Application>
  <PresentationFormat>מסך רחב</PresentationFormat>
  <Paragraphs>173</Paragraphs>
  <Slides>33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33</vt:i4>
      </vt:variant>
    </vt:vector>
  </HeadingPairs>
  <TitlesOfParts>
    <vt:vector size="40" baseType="lpstr">
      <vt:lpstr>Arial</vt:lpstr>
      <vt:lpstr>Calibri</vt:lpstr>
      <vt:lpstr>Calibri Light</vt:lpstr>
      <vt:lpstr>David</vt:lpstr>
      <vt:lpstr>Guttman Vilna</vt:lpstr>
      <vt:lpstr>Times New Roman</vt:lpstr>
      <vt:lpstr>ערכת נושא Office</vt:lpstr>
      <vt:lpstr>סוגיית שנים שהיו מהלכין</vt:lpstr>
      <vt:lpstr>מצגת של PowerPoint‏</vt:lpstr>
      <vt:lpstr>ציטוט המשנה- בה 3 מקרים ודין אחד משותף לכל המקרים:</vt:lpstr>
      <vt:lpstr>הגמרא מעירה שהמקרה השני במשנה  אינו כדעת איסי בן יהודה</vt:lpstr>
      <vt:lpstr>מצגת של PowerPoint‏</vt:lpstr>
      <vt:lpstr>מקור דבריו של איסי</vt:lpstr>
      <vt:lpstr>מצגת של PowerPoint‏</vt:lpstr>
      <vt:lpstr>הריצה בערב שבת בין השמשות</vt:lpstr>
      <vt:lpstr>הרב רפאל יו"ט לפימן בספרו שו"ת עונג יום טוב סימן ט </vt:lpstr>
      <vt:lpstr>מרדכי רמז ל"ט</vt:lpstr>
      <vt:lpstr>הגמרא מביאה פסק הלכה</vt:lpstr>
      <vt:lpstr>תמיהה על פסיקת ר' יוחנן</vt:lpstr>
      <vt:lpstr>הצגת הסתירה</vt:lpstr>
      <vt:lpstr>יישוב דעת ר' יוחנן</vt:lpstr>
      <vt:lpstr>שאלת הגמרא</vt:lpstr>
      <vt:lpstr>תשובת הגמרא</vt:lpstr>
      <vt:lpstr>המשך תשובת הגמרא</vt:lpstr>
      <vt:lpstr>מצגת של PowerPoint‏</vt:lpstr>
      <vt:lpstr>שיטה מקובצת בשם הרב יהונתן</vt:lpstr>
      <vt:lpstr>שיטה מקובצת בשם הרב יהונתן</vt:lpstr>
      <vt:lpstr>שולחן ערוך חושן משפט הלכות נזיקין סימן שעח סעיף ח </vt:lpstr>
      <vt:lpstr>בירור מרחיב של הגמרא</vt:lpstr>
      <vt:lpstr>שואלת הגמרא</vt:lpstr>
      <vt:lpstr>תשובת הגמרא</vt:lpstr>
      <vt:lpstr>רש"י מסכת שבת דף קיט עמוד א </vt:lpstr>
      <vt:lpstr>המשך תשובת הגמרא</vt:lpstr>
      <vt:lpstr>מסקנת ביניים</vt:lpstr>
      <vt:lpstr>ספר אור זרוע חלק ג פסקי בבא קמא סימן קסד </vt:lpstr>
      <vt:lpstr>ממשיכה הגמרא ומספרת</vt:lpstr>
      <vt:lpstr>סיפור דומה במסכת שבת דף קי"ט.</vt:lpstr>
      <vt:lpstr>מצגת של PowerPoint‏</vt:lpstr>
      <vt:lpstr>מקור המנהג לרקוד בקבלת שבת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danielkind10@gmail.com</dc:creator>
  <cp:lastModifiedBy>danielkind10@gmail.com</cp:lastModifiedBy>
  <cp:revision>90</cp:revision>
  <dcterms:created xsi:type="dcterms:W3CDTF">2016-11-29T16:05:33Z</dcterms:created>
  <dcterms:modified xsi:type="dcterms:W3CDTF">2016-12-10T19:28:35Z</dcterms:modified>
</cp:coreProperties>
</file>